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4"/>
    <p:sldMasterId id="2147483757" r:id="rId5"/>
    <p:sldMasterId id="2147483794" r:id="rId6"/>
  </p:sldMasterIdLst>
  <p:notesMasterIdLst>
    <p:notesMasterId r:id="rId29"/>
  </p:notesMasterIdLst>
  <p:handoutMasterIdLst>
    <p:handoutMasterId r:id="rId30"/>
  </p:handoutMasterIdLst>
  <p:sldIdLst>
    <p:sldId id="389" r:id="rId7"/>
    <p:sldId id="2147474586" r:id="rId8"/>
    <p:sldId id="2147474584" r:id="rId9"/>
    <p:sldId id="2147474557" r:id="rId10"/>
    <p:sldId id="2147474512" r:id="rId11"/>
    <p:sldId id="390" r:id="rId12"/>
    <p:sldId id="2147474534" r:id="rId13"/>
    <p:sldId id="2147474513" r:id="rId14"/>
    <p:sldId id="2147474535" r:id="rId15"/>
    <p:sldId id="396" r:id="rId16"/>
    <p:sldId id="360" r:id="rId17"/>
    <p:sldId id="2147474575" r:id="rId18"/>
    <p:sldId id="2147474576" r:id="rId19"/>
    <p:sldId id="2147474577" r:id="rId20"/>
    <p:sldId id="2147474570" r:id="rId21"/>
    <p:sldId id="2147474578" r:id="rId22"/>
    <p:sldId id="2147474579" r:id="rId23"/>
    <p:sldId id="2147474583" r:id="rId24"/>
    <p:sldId id="386" r:id="rId25"/>
    <p:sldId id="2147474572" r:id="rId26"/>
    <p:sldId id="284" r:id="rId27"/>
    <p:sldId id="353" r:id="rId28"/>
  </p:sldIdLst>
  <p:sldSz cx="12192000" cy="6858000"/>
  <p:notesSz cx="6858000" cy="9144000"/>
  <p:custDataLst>
    <p:tags r:id="rId31"/>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u, Clare" initials="XC" lastIdx="0" clrIdx="1"/>
  <p:cmAuthor id="1" name="Kyburz, Adrian" initials="KA" lastIdx="0" clrIdx="2"/>
  <p:cmAuthor id="2" name="von Seyfried, Marie" initials="Mv" lastIdx="0" clrIdx="3"/>
  <p:cmAuthor id="3" name="Hormes, Leonie" initials="LH" lastIdx="0" clrIdx="4"/>
  <p:cmAuthor id="4" name="Prada, Marina" initials="MP" lastIdx="0" clrIdx="5"/>
  <p:cmAuthor id="5" name="Holt, Helen" initials="HH" lastIdx="0" clrIdx="6"/>
  <p:cmAuthor id="6" name="Liu, Nancy" initials="NL" lastIdx="0" clrIdx="7"/>
  <p:cmAuthor id="7" name="Meade-Kelly, Veronica" initials="MV" lastIdx="0" clrIdx="8"/>
  <p:cmAuthor id="8" name="Khan, Natalia" initials="NK" lastIdx="0" clrIdx="9"/>
  <p:cmAuthor id="9" name="Callanan, Ann Marie" initials="AC" lastIdx="0" clrIdx="10"/>
  <p:cmAuthor id="10" name="Rein, Maximilian" initials="RM" lastIdx="0" clrIdx="11"/>
  <p:cmAuthor id="11" name="Kyburz, Adrian" initials="AK" lastIdx="0" clrIdx="12"/>
  <p:cmAuthor id="12" name="de Rooy, Felicitas" initials="Fd" lastIdx="0" clrIdx="13"/>
  <p:cmAuthor id="13" name="Hormes, Leonie" initials="HL" lastIdx="0" clrIdx="1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0E92B4-6B05-413F-A1E4-E04B14B1242D}" v="3" dt="2026-10-09T01:13:07.1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u, Nancy" userId="44610d4a-82b0-4916-921d-82fbd76d2e94" providerId="ADAL" clId="{9B11BBC2-C84A-420C-904D-C4CC3521C81B}"/>
    <pc:docChg chg="undo redo custSel addSld delSld modSld">
      <pc:chgData name="Liu, Nancy" userId="44610d4a-82b0-4916-921d-82fbd76d2e94" providerId="ADAL" clId="{9B11BBC2-C84A-420C-904D-C4CC3521C81B}" dt="2026-10-09T01:17:02.081" v="426" actId="47"/>
      <pc:docMkLst>
        <pc:docMk/>
      </pc:docMkLst>
      <pc:sldChg chg="addSp delSp modSp add del mod">
        <pc:chgData name="Liu, Nancy" userId="44610d4a-82b0-4916-921d-82fbd76d2e94" providerId="ADAL" clId="{9B11BBC2-C84A-420C-904D-C4CC3521C81B}" dt="2026-10-09T01:17:02.081" v="426" actId="47"/>
        <pc:sldMkLst>
          <pc:docMk/>
          <pc:sldMk cId="2821510110" sldId="2147474585"/>
        </pc:sldMkLst>
        <pc:spChg chg="mod">
          <ac:chgData name="Liu, Nancy" userId="44610d4a-82b0-4916-921d-82fbd76d2e94" providerId="ADAL" clId="{9B11BBC2-C84A-420C-904D-C4CC3521C81B}" dt="2026-09-16T05:13:48.224" v="3"/>
          <ac:spMkLst>
            <pc:docMk/>
            <pc:sldMk cId="2821510110" sldId="2147474585"/>
            <ac:spMk id="16" creationId="{B1D52C3F-E1B2-80CF-7D60-CAFB42FFD1AF}"/>
          </ac:spMkLst>
        </pc:spChg>
        <pc:spChg chg="mod">
          <ac:chgData name="Liu, Nancy" userId="44610d4a-82b0-4916-921d-82fbd76d2e94" providerId="ADAL" clId="{9B11BBC2-C84A-420C-904D-C4CC3521C81B}" dt="2026-09-16T05:13:48.224" v="3"/>
          <ac:spMkLst>
            <pc:docMk/>
            <pc:sldMk cId="2821510110" sldId="2147474585"/>
            <ac:spMk id="17" creationId="{579B49A3-EB7B-5377-0BB7-5434ECF69A74}"/>
          </ac:spMkLst>
        </pc:spChg>
        <pc:spChg chg="mod">
          <ac:chgData name="Liu, Nancy" userId="44610d4a-82b0-4916-921d-82fbd76d2e94" providerId="ADAL" clId="{9B11BBC2-C84A-420C-904D-C4CC3521C81B}" dt="2026-09-16T05:13:48.224" v="3"/>
          <ac:spMkLst>
            <pc:docMk/>
            <pc:sldMk cId="2821510110" sldId="2147474585"/>
            <ac:spMk id="21" creationId="{32C44F23-D698-88B2-7167-6E03C45EA21C}"/>
          </ac:spMkLst>
        </pc:spChg>
        <pc:spChg chg="mod">
          <ac:chgData name="Liu, Nancy" userId="44610d4a-82b0-4916-921d-82fbd76d2e94" providerId="ADAL" clId="{9B11BBC2-C84A-420C-904D-C4CC3521C81B}" dt="2026-09-16T05:13:48.224" v="3"/>
          <ac:spMkLst>
            <pc:docMk/>
            <pc:sldMk cId="2821510110" sldId="2147474585"/>
            <ac:spMk id="22" creationId="{B3CB01CD-43CD-6EB5-D699-F89D3C3CC4A4}"/>
          </ac:spMkLst>
        </pc:spChg>
        <pc:spChg chg="add mod">
          <ac:chgData name="Liu, Nancy" userId="44610d4a-82b0-4916-921d-82fbd76d2e94" providerId="ADAL" clId="{9B11BBC2-C84A-420C-904D-C4CC3521C81B}" dt="2026-09-16T05:16:36.116" v="33" actId="1076"/>
          <ac:spMkLst>
            <pc:docMk/>
            <pc:sldMk cId="2821510110" sldId="2147474585"/>
            <ac:spMk id="23" creationId="{17E43621-04A0-3249-0A93-74A560EA47FF}"/>
          </ac:spMkLst>
        </pc:spChg>
        <pc:spChg chg="add mod">
          <ac:chgData name="Liu, Nancy" userId="44610d4a-82b0-4916-921d-82fbd76d2e94" providerId="ADAL" clId="{9B11BBC2-C84A-420C-904D-C4CC3521C81B}" dt="2026-09-16T05:16:46.584" v="36" actId="20577"/>
          <ac:spMkLst>
            <pc:docMk/>
            <pc:sldMk cId="2821510110" sldId="2147474585"/>
            <ac:spMk id="26" creationId="{4B6D5C99-308D-C5DD-D9D2-7328041CBB05}"/>
          </ac:spMkLst>
        </pc:spChg>
        <pc:spChg chg="add mod">
          <ac:chgData name="Liu, Nancy" userId="44610d4a-82b0-4916-921d-82fbd76d2e94" providerId="ADAL" clId="{9B11BBC2-C84A-420C-904D-C4CC3521C81B}" dt="2026-09-16T05:19:43.580" v="209" actId="1037"/>
          <ac:spMkLst>
            <pc:docMk/>
            <pc:sldMk cId="2821510110" sldId="2147474585"/>
            <ac:spMk id="28" creationId="{F572B85E-92C9-6B6A-181F-1F1F05F549C1}"/>
          </ac:spMkLst>
        </pc:spChg>
        <pc:spChg chg="add mod">
          <ac:chgData name="Liu, Nancy" userId="44610d4a-82b0-4916-921d-82fbd76d2e94" providerId="ADAL" clId="{9B11BBC2-C84A-420C-904D-C4CC3521C81B}" dt="2026-09-16T05:20:10.665" v="218" actId="1035"/>
          <ac:spMkLst>
            <pc:docMk/>
            <pc:sldMk cId="2821510110" sldId="2147474585"/>
            <ac:spMk id="30" creationId="{B59C76E1-ED90-455D-1DC9-2CCE317944F3}"/>
          </ac:spMkLst>
        </pc:spChg>
        <pc:spChg chg="add mod">
          <ac:chgData name="Liu, Nancy" userId="44610d4a-82b0-4916-921d-82fbd76d2e94" providerId="ADAL" clId="{9B11BBC2-C84A-420C-904D-C4CC3521C81B}" dt="2026-09-16T05:20:04.645" v="216" actId="1036"/>
          <ac:spMkLst>
            <pc:docMk/>
            <pc:sldMk cId="2821510110" sldId="2147474585"/>
            <ac:spMk id="32" creationId="{54A9032F-990C-A85F-95BF-3D24D0EADF20}"/>
          </ac:spMkLst>
        </pc:spChg>
        <pc:spChg chg="add mod">
          <ac:chgData name="Liu, Nancy" userId="44610d4a-82b0-4916-921d-82fbd76d2e94" providerId="ADAL" clId="{9B11BBC2-C84A-420C-904D-C4CC3521C81B}" dt="2026-09-16T05:18:32.335" v="120" actId="1076"/>
          <ac:spMkLst>
            <pc:docMk/>
            <pc:sldMk cId="2821510110" sldId="2147474585"/>
            <ac:spMk id="34" creationId="{7CA03FF6-1180-6A08-28F8-3B7264CC7832}"/>
          </ac:spMkLst>
        </pc:spChg>
        <pc:spChg chg="add mod">
          <ac:chgData name="Liu, Nancy" userId="44610d4a-82b0-4916-921d-82fbd76d2e94" providerId="ADAL" clId="{9B11BBC2-C84A-420C-904D-C4CC3521C81B}" dt="2026-09-16T05:19:48.026" v="212" actId="1036"/>
          <ac:spMkLst>
            <pc:docMk/>
            <pc:sldMk cId="2821510110" sldId="2147474585"/>
            <ac:spMk id="37" creationId="{DE32EBAC-CDF0-9003-E89D-65FFE094FBD1}"/>
          </ac:spMkLst>
        </pc:spChg>
        <pc:grpChg chg="mod">
          <ac:chgData name="Liu, Nancy" userId="44610d4a-82b0-4916-921d-82fbd76d2e94" providerId="ADAL" clId="{9B11BBC2-C84A-420C-904D-C4CC3521C81B}" dt="2026-09-16T05:16:36.116" v="33" actId="1076"/>
          <ac:grpSpMkLst>
            <pc:docMk/>
            <pc:sldMk cId="2821510110" sldId="2147474585"/>
            <ac:grpSpMk id="15" creationId="{D132CE39-8A7E-3FF7-6965-2CFDDB917D74}"/>
          </ac:grpSpMkLst>
        </pc:grpChg>
        <pc:grpChg chg="mod">
          <ac:chgData name="Liu, Nancy" userId="44610d4a-82b0-4916-921d-82fbd76d2e94" providerId="ADAL" clId="{9B11BBC2-C84A-420C-904D-C4CC3521C81B}" dt="2026-09-16T05:16:36.116" v="33" actId="1076"/>
          <ac:grpSpMkLst>
            <pc:docMk/>
            <pc:sldMk cId="2821510110" sldId="2147474585"/>
            <ac:grpSpMk id="20" creationId="{612455CC-3AAD-943D-5538-9FF11C34D555}"/>
          </ac:grpSpMkLst>
        </pc:grpChg>
      </pc:sldChg>
      <pc:sldChg chg="addSp delSp modSp add mod">
        <pc:chgData name="Liu, Nancy" userId="44610d4a-82b0-4916-921d-82fbd76d2e94" providerId="ADAL" clId="{9B11BBC2-C84A-420C-904D-C4CC3521C81B}" dt="2026-10-09T01:16:53.203" v="425" actId="1076"/>
        <pc:sldMkLst>
          <pc:docMk/>
          <pc:sldMk cId="3060763185" sldId="2147474586"/>
        </pc:sldMkLst>
        <pc:spChg chg="mod">
          <ac:chgData name="Liu, Nancy" userId="44610d4a-82b0-4916-921d-82fbd76d2e94" providerId="ADAL" clId="{9B11BBC2-C84A-420C-904D-C4CC3521C81B}" dt="2026-10-09T01:12:58.985" v="223"/>
          <ac:spMkLst>
            <pc:docMk/>
            <pc:sldMk cId="3060763185" sldId="2147474586"/>
            <ac:spMk id="14" creationId="{8D64B206-E6CF-A4F9-04F1-C4511FB64DD3}"/>
          </ac:spMkLst>
        </pc:spChg>
        <pc:spChg chg="mod">
          <ac:chgData name="Liu, Nancy" userId="44610d4a-82b0-4916-921d-82fbd76d2e94" providerId="ADAL" clId="{9B11BBC2-C84A-420C-904D-C4CC3521C81B}" dt="2026-10-09T01:12:58.985" v="223"/>
          <ac:spMkLst>
            <pc:docMk/>
            <pc:sldMk cId="3060763185" sldId="2147474586"/>
            <ac:spMk id="18" creationId="{3482B798-BA76-B4C9-CD94-F7FD7172589F}"/>
          </ac:spMkLst>
        </pc:spChg>
        <pc:spChg chg="add mod">
          <ac:chgData name="Liu, Nancy" userId="44610d4a-82b0-4916-921d-82fbd76d2e94" providerId="ADAL" clId="{9B11BBC2-C84A-420C-904D-C4CC3521C81B}" dt="2026-10-09T01:12:58.985" v="223"/>
          <ac:spMkLst>
            <pc:docMk/>
            <pc:sldMk cId="3060763185" sldId="2147474586"/>
            <ac:spMk id="19" creationId="{E3C5B824-E36E-0C7A-7165-0A5E9AA724D9}"/>
          </ac:spMkLst>
        </pc:spChg>
        <pc:spChg chg="add mod">
          <ac:chgData name="Liu, Nancy" userId="44610d4a-82b0-4916-921d-82fbd76d2e94" providerId="ADAL" clId="{9B11BBC2-C84A-420C-904D-C4CC3521C81B}" dt="2026-10-09T01:12:58.985" v="223"/>
          <ac:spMkLst>
            <pc:docMk/>
            <pc:sldMk cId="3060763185" sldId="2147474586"/>
            <ac:spMk id="24" creationId="{7C555F10-2254-CC2F-651E-CCF7513F67ED}"/>
          </ac:spMkLst>
        </pc:spChg>
        <pc:spChg chg="mod">
          <ac:chgData name="Liu, Nancy" userId="44610d4a-82b0-4916-921d-82fbd76d2e94" providerId="ADAL" clId="{9B11BBC2-C84A-420C-904D-C4CC3521C81B}" dt="2026-10-09T01:12:58.985" v="223"/>
          <ac:spMkLst>
            <pc:docMk/>
            <pc:sldMk cId="3060763185" sldId="2147474586"/>
            <ac:spMk id="27" creationId="{AFA0AF27-0F58-4AE2-440F-1BE720BE1F9B}"/>
          </ac:spMkLst>
        </pc:spChg>
        <pc:spChg chg="mod">
          <ac:chgData name="Liu, Nancy" userId="44610d4a-82b0-4916-921d-82fbd76d2e94" providerId="ADAL" clId="{9B11BBC2-C84A-420C-904D-C4CC3521C81B}" dt="2026-10-09T01:12:58.985" v="223"/>
          <ac:spMkLst>
            <pc:docMk/>
            <pc:sldMk cId="3060763185" sldId="2147474586"/>
            <ac:spMk id="29" creationId="{FFC99C79-0548-2089-D430-76177EB71D29}"/>
          </ac:spMkLst>
        </pc:spChg>
        <pc:spChg chg="add mod">
          <ac:chgData name="Liu, Nancy" userId="44610d4a-82b0-4916-921d-82fbd76d2e94" providerId="ADAL" clId="{9B11BBC2-C84A-420C-904D-C4CC3521C81B}" dt="2026-10-09T01:12:58.985" v="223"/>
          <ac:spMkLst>
            <pc:docMk/>
            <pc:sldMk cId="3060763185" sldId="2147474586"/>
            <ac:spMk id="31" creationId="{5938E14F-DE36-46CC-2AF8-99E33990A816}"/>
          </ac:spMkLst>
        </pc:spChg>
        <pc:spChg chg="add mod">
          <ac:chgData name="Liu, Nancy" userId="44610d4a-82b0-4916-921d-82fbd76d2e94" providerId="ADAL" clId="{9B11BBC2-C84A-420C-904D-C4CC3521C81B}" dt="2026-10-09T01:12:58.985" v="223"/>
          <ac:spMkLst>
            <pc:docMk/>
            <pc:sldMk cId="3060763185" sldId="2147474586"/>
            <ac:spMk id="33" creationId="{23CEBFF4-0C0E-9B2B-3FFB-160A00925BAF}"/>
          </ac:spMkLst>
        </pc:spChg>
        <pc:spChg chg="del">
          <ac:chgData name="Liu, Nancy" userId="44610d4a-82b0-4916-921d-82fbd76d2e94" providerId="ADAL" clId="{9B11BBC2-C84A-420C-904D-C4CC3521C81B}" dt="2026-10-09T01:12:57.858" v="222" actId="478"/>
          <ac:spMkLst>
            <pc:docMk/>
            <pc:sldMk cId="3060763185" sldId="2147474586"/>
            <ac:spMk id="34" creationId="{140D056D-19EE-285F-DDC3-ABDD48ED56D5}"/>
          </ac:spMkLst>
        </pc:spChg>
        <pc:spChg chg="add mod">
          <ac:chgData name="Liu, Nancy" userId="44610d4a-82b0-4916-921d-82fbd76d2e94" providerId="ADAL" clId="{9B11BBC2-C84A-420C-904D-C4CC3521C81B}" dt="2026-10-09T01:12:58.985" v="223"/>
          <ac:spMkLst>
            <pc:docMk/>
            <pc:sldMk cId="3060763185" sldId="2147474586"/>
            <ac:spMk id="35" creationId="{1093F415-200D-1812-A30F-F9651E7FEEFE}"/>
          </ac:spMkLst>
        </pc:spChg>
        <pc:spChg chg="add mod">
          <ac:chgData name="Liu, Nancy" userId="44610d4a-82b0-4916-921d-82fbd76d2e94" providerId="ADAL" clId="{9B11BBC2-C84A-420C-904D-C4CC3521C81B}" dt="2026-10-09T01:12:58.985" v="223"/>
          <ac:spMkLst>
            <pc:docMk/>
            <pc:sldMk cId="3060763185" sldId="2147474586"/>
            <ac:spMk id="38" creationId="{9AC5FB9A-9197-6F32-0E20-FB6426B98A0E}"/>
          </ac:spMkLst>
        </pc:spChg>
        <pc:spChg chg="mod">
          <ac:chgData name="Liu, Nancy" userId="44610d4a-82b0-4916-921d-82fbd76d2e94" providerId="ADAL" clId="{9B11BBC2-C84A-420C-904D-C4CC3521C81B}" dt="2026-10-09T01:13:07.189" v="224"/>
          <ac:spMkLst>
            <pc:docMk/>
            <pc:sldMk cId="3060763185" sldId="2147474586"/>
            <ac:spMk id="40" creationId="{822000C6-863F-FC60-BC73-9E6B00018555}"/>
          </ac:spMkLst>
        </pc:spChg>
        <pc:spChg chg="mod">
          <ac:chgData name="Liu, Nancy" userId="44610d4a-82b0-4916-921d-82fbd76d2e94" providerId="ADAL" clId="{9B11BBC2-C84A-420C-904D-C4CC3521C81B}" dt="2026-10-09T01:13:07.189" v="224"/>
          <ac:spMkLst>
            <pc:docMk/>
            <pc:sldMk cId="3060763185" sldId="2147474586"/>
            <ac:spMk id="41" creationId="{8F540CB5-C3FF-1051-EBBE-595423E21C73}"/>
          </ac:spMkLst>
        </pc:spChg>
        <pc:spChg chg="add mod">
          <ac:chgData name="Liu, Nancy" userId="44610d4a-82b0-4916-921d-82fbd76d2e94" providerId="ADAL" clId="{9B11BBC2-C84A-420C-904D-C4CC3521C81B}" dt="2026-10-09T01:16:22.189" v="419" actId="113"/>
          <ac:spMkLst>
            <pc:docMk/>
            <pc:sldMk cId="3060763185" sldId="2147474586"/>
            <ac:spMk id="42" creationId="{11F91690-EC09-523E-0A2E-4DCC5C34F038}"/>
          </ac:spMkLst>
        </pc:spChg>
        <pc:spChg chg="add mod">
          <ac:chgData name="Liu, Nancy" userId="44610d4a-82b0-4916-921d-82fbd76d2e94" providerId="ADAL" clId="{9B11BBC2-C84A-420C-904D-C4CC3521C81B}" dt="2026-10-09T01:16:35.752" v="423" actId="688"/>
          <ac:spMkLst>
            <pc:docMk/>
            <pc:sldMk cId="3060763185" sldId="2147474586"/>
            <ac:spMk id="43" creationId="{58B6C73A-F4D6-6E43-3CA4-1856AEF5AC68}"/>
          </ac:spMkLst>
        </pc:spChg>
        <pc:spChg chg="mod">
          <ac:chgData name="Liu, Nancy" userId="44610d4a-82b0-4916-921d-82fbd76d2e94" providerId="ADAL" clId="{9B11BBC2-C84A-420C-904D-C4CC3521C81B}" dt="2026-10-09T01:13:07.189" v="224"/>
          <ac:spMkLst>
            <pc:docMk/>
            <pc:sldMk cId="3060763185" sldId="2147474586"/>
            <ac:spMk id="45" creationId="{728AD607-D8D8-EF3F-C4EE-EC923AA36B8D}"/>
          </ac:spMkLst>
        </pc:spChg>
        <pc:spChg chg="mod">
          <ac:chgData name="Liu, Nancy" userId="44610d4a-82b0-4916-921d-82fbd76d2e94" providerId="ADAL" clId="{9B11BBC2-C84A-420C-904D-C4CC3521C81B}" dt="2026-10-09T01:13:07.189" v="224"/>
          <ac:spMkLst>
            <pc:docMk/>
            <pc:sldMk cId="3060763185" sldId="2147474586"/>
            <ac:spMk id="46" creationId="{0FE05583-1A23-A038-952F-B32A1F86F9BD}"/>
          </ac:spMkLst>
        </pc:spChg>
        <pc:spChg chg="add mod">
          <ac:chgData name="Liu, Nancy" userId="44610d4a-82b0-4916-921d-82fbd76d2e94" providerId="ADAL" clId="{9B11BBC2-C84A-420C-904D-C4CC3521C81B}" dt="2026-10-09T01:13:10.821" v="239" actId="1035"/>
          <ac:spMkLst>
            <pc:docMk/>
            <pc:sldMk cId="3060763185" sldId="2147474586"/>
            <ac:spMk id="47" creationId="{819FD28B-0016-5757-6E1E-BE48D82FD9BA}"/>
          </ac:spMkLst>
        </pc:spChg>
        <pc:spChg chg="add mod">
          <ac:chgData name="Liu, Nancy" userId="44610d4a-82b0-4916-921d-82fbd76d2e94" providerId="ADAL" clId="{9B11BBC2-C84A-420C-904D-C4CC3521C81B}" dt="2026-10-09T01:15:59.367" v="414" actId="1076"/>
          <ac:spMkLst>
            <pc:docMk/>
            <pc:sldMk cId="3060763185" sldId="2147474586"/>
            <ac:spMk id="48" creationId="{C317FB61-5D18-8075-3F40-A53CD59F014B}"/>
          </ac:spMkLst>
        </pc:spChg>
        <pc:spChg chg="add mod">
          <ac:chgData name="Liu, Nancy" userId="44610d4a-82b0-4916-921d-82fbd76d2e94" providerId="ADAL" clId="{9B11BBC2-C84A-420C-904D-C4CC3521C81B}" dt="2026-10-09T01:15:51.851" v="413" actId="1076"/>
          <ac:spMkLst>
            <pc:docMk/>
            <pc:sldMk cId="3060763185" sldId="2147474586"/>
            <ac:spMk id="49" creationId="{13338239-7D40-6B76-7D27-C620C799CE95}"/>
          </ac:spMkLst>
        </pc:spChg>
        <pc:spChg chg="add mod">
          <ac:chgData name="Liu, Nancy" userId="44610d4a-82b0-4916-921d-82fbd76d2e94" providerId="ADAL" clId="{9B11BBC2-C84A-420C-904D-C4CC3521C81B}" dt="2026-10-09T01:16:53.203" v="425" actId="1076"/>
          <ac:spMkLst>
            <pc:docMk/>
            <pc:sldMk cId="3060763185" sldId="2147474586"/>
            <ac:spMk id="50" creationId="{51E13D5D-B5B7-4376-F247-72EC71A1E7B8}"/>
          </ac:spMkLst>
        </pc:spChg>
        <pc:grpChg chg="del">
          <ac:chgData name="Liu, Nancy" userId="44610d4a-82b0-4916-921d-82fbd76d2e94" providerId="ADAL" clId="{9B11BBC2-C84A-420C-904D-C4CC3521C81B}" dt="2026-10-09T01:12:50.959" v="220" actId="478"/>
          <ac:grpSpMkLst>
            <pc:docMk/>
            <pc:sldMk cId="3060763185" sldId="2147474586"/>
            <ac:grpSpMk id="15" creationId="{18A8432A-8B2B-8BD9-4374-3E9C0005CCEE}"/>
          </ac:grpSpMkLst>
        </pc:grpChg>
        <pc:grpChg chg="del">
          <ac:chgData name="Liu, Nancy" userId="44610d4a-82b0-4916-921d-82fbd76d2e94" providerId="ADAL" clId="{9B11BBC2-C84A-420C-904D-C4CC3521C81B}" dt="2026-10-09T01:12:54.439" v="221" actId="478"/>
          <ac:grpSpMkLst>
            <pc:docMk/>
            <pc:sldMk cId="3060763185" sldId="2147474586"/>
            <ac:grpSpMk id="20" creationId="{251C030F-F2C8-D54F-9E99-E50853ED5ECE}"/>
          </ac:grpSpMkLst>
        </pc:grpChg>
        <pc:grpChg chg="mod">
          <ac:chgData name="Liu, Nancy" userId="44610d4a-82b0-4916-921d-82fbd76d2e94" providerId="ADAL" clId="{9B11BBC2-C84A-420C-904D-C4CC3521C81B}" dt="2026-10-09T01:13:10.821" v="239" actId="1035"/>
          <ac:grpSpMkLst>
            <pc:docMk/>
            <pc:sldMk cId="3060763185" sldId="2147474586"/>
            <ac:grpSpMk id="39" creationId="{299EEDF8-E005-8B32-48BE-AB2701A4BB5B}"/>
          </ac:grpSpMkLst>
        </pc:grpChg>
        <pc:grpChg chg="mod">
          <ac:chgData name="Liu, Nancy" userId="44610d4a-82b0-4916-921d-82fbd76d2e94" providerId="ADAL" clId="{9B11BBC2-C84A-420C-904D-C4CC3521C81B}" dt="2026-10-09T01:13:10.821" v="239" actId="1035"/>
          <ac:grpSpMkLst>
            <pc:docMk/>
            <pc:sldMk cId="3060763185" sldId="2147474586"/>
            <ac:grpSpMk id="44" creationId="{41684984-7CFE-5F0A-2DBF-E042100AF073}"/>
          </ac:grpSpMkLst>
        </pc:gr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liennummernplatzhalter 6">
            <a:extLst>
              <a:ext uri="{FF2B5EF4-FFF2-40B4-BE49-F238E27FC236}">
                <a16:creationId xmlns:a16="http://schemas.microsoft.com/office/drawing/2014/main" id="{F9CA8313-A5EF-AE16-A240-C3C29EB6707C}"/>
              </a:ext>
            </a:extLst>
          </p:cNvPr>
          <p:cNvSpPr>
            <a:spLocks noGrp="1"/>
          </p:cNvSpPr>
          <p:nvPr>
            <p:ph type="sldNum" sz="quarter" idx="3"/>
          </p:nvPr>
        </p:nvSpPr>
        <p:spPr>
          <a:xfrm>
            <a:off x="5994000" y="8627005"/>
            <a:ext cx="360000" cy="153888"/>
          </a:xfrm>
          <a:prstGeom prst="rect">
            <a:avLst/>
          </a:prstGeom>
        </p:spPr>
        <p:txBody>
          <a:bodyPr vert="horz" lIns="0" tIns="0" rIns="0" bIns="0" rtlCol="0" anchor="b">
            <a:spAutoFit/>
          </a:bodyPr>
          <a:lstStyle>
            <a:lvl1pPr algn="r">
              <a:defRPr sz="1000">
                <a:solidFill>
                  <a:schemeClr val="accent1"/>
                </a:solidFill>
                <a:latin typeface="Arial" panose="020B0604020202020204" pitchFamily="34" charset="0"/>
              </a:defRPr>
            </a:lvl1pPr>
          </a:lstStyle>
          <a:p>
            <a:fld id="{DE8051F4-06D8-4074-A9A1-9E8D8B5906A4}" type="slidenum">
              <a:rPr lang="en-US" smtClean="0"/>
              <a:t>‹#›</a:t>
            </a:fld>
            <a:endParaRPr lang="en-US"/>
          </a:p>
        </p:txBody>
      </p:sp>
      <p:pic>
        <p:nvPicPr>
          <p:cNvPr id="7" name="Grafik 6">
            <a:extLst>
              <a:ext uri="{FF2B5EF4-FFF2-40B4-BE49-F238E27FC236}">
                <a16:creationId xmlns:a16="http://schemas.microsoft.com/office/drawing/2014/main" id="{6D7A21E7-F5A3-9015-6A71-629DD14CB1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345190" y="8397904"/>
            <a:ext cx="1512000" cy="539096"/>
          </a:xfrm>
          <a:prstGeom prst="rect">
            <a:avLst/>
          </a:prstGeom>
        </p:spPr>
      </p:pic>
    </p:spTree>
    <p:extLst>
      <p:ext uri="{BB962C8B-B14F-4D97-AF65-F5344CB8AC3E}">
        <p14:creationId xmlns:p14="http://schemas.microsoft.com/office/powerpoint/2010/main" val="7851281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izenplatzhal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liennummernplatzhalter 6"/>
          <p:cNvSpPr>
            <a:spLocks noGrp="1"/>
          </p:cNvSpPr>
          <p:nvPr>
            <p:ph type="sldNum" sz="quarter" idx="5"/>
          </p:nvPr>
        </p:nvSpPr>
        <p:spPr>
          <a:xfrm>
            <a:off x="5994000" y="8627005"/>
            <a:ext cx="360000" cy="153888"/>
          </a:xfrm>
          <a:prstGeom prst="rect">
            <a:avLst/>
          </a:prstGeom>
        </p:spPr>
        <p:txBody>
          <a:bodyPr vert="horz" lIns="0" tIns="0" rIns="0" bIns="0" rtlCol="0" anchor="b">
            <a:spAutoFit/>
          </a:bodyPr>
          <a:lstStyle>
            <a:lvl1pPr algn="r">
              <a:defRPr sz="1000">
                <a:solidFill>
                  <a:schemeClr val="accent1"/>
                </a:solidFill>
                <a:latin typeface="Arial" panose="020B0604020202020204" pitchFamily="34" charset="0"/>
              </a:defRPr>
            </a:lvl1pPr>
          </a:lstStyle>
          <a:p>
            <a:fld id="{DE8051F4-06D8-4074-A9A1-9E8D8B5906A4}" type="slidenum">
              <a:rPr lang="en-US" smtClean="0"/>
              <a:t>‹#›</a:t>
            </a:fld>
            <a:endParaRPr lang="en-US"/>
          </a:p>
        </p:txBody>
      </p:sp>
      <p:pic>
        <p:nvPicPr>
          <p:cNvPr id="10" name="Grafik 9">
            <a:extLst>
              <a:ext uri="{FF2B5EF4-FFF2-40B4-BE49-F238E27FC236}">
                <a16:creationId xmlns:a16="http://schemas.microsoft.com/office/drawing/2014/main" id="{9DFD9356-C2B7-B90A-C148-831DB7547FA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bwMode="gray">
          <a:xfrm>
            <a:off x="345190" y="8397904"/>
            <a:ext cx="1512000" cy="539096"/>
          </a:xfrm>
          <a:prstGeom prst="rect">
            <a:avLst/>
          </a:prstGeom>
        </p:spPr>
      </p:pic>
    </p:spTree>
    <p:extLst>
      <p:ext uri="{BB962C8B-B14F-4D97-AF65-F5344CB8AC3E}">
        <p14:creationId xmlns:p14="http://schemas.microsoft.com/office/powerpoint/2010/main" val="2811348702"/>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200"/>
      </a:spcBef>
      <a:defRPr sz="1200" b="1" kern="1200">
        <a:solidFill>
          <a:schemeClr val="tx1"/>
        </a:solidFill>
        <a:latin typeface="Arial" panose="020B0604020202020204" pitchFamily="34" charset="0"/>
        <a:ea typeface="+mn-ea"/>
        <a:cs typeface="+mn-cs"/>
      </a:defRPr>
    </a:lvl1pPr>
    <a:lvl2pPr marL="0" indent="0" algn="l" defTabSz="914400" rtl="0" eaLnBrk="1" latinLnBrk="0" hangingPunct="1">
      <a:spcBef>
        <a:spcPts val="800"/>
      </a:spcBef>
      <a:defRPr sz="1200" kern="1200">
        <a:solidFill>
          <a:schemeClr val="tx1"/>
        </a:solidFill>
        <a:latin typeface="Arial" panose="020B0604020202020204" pitchFamily="34" charset="0"/>
        <a:ea typeface="+mn-ea"/>
        <a:cs typeface="+mn-cs"/>
      </a:defRPr>
    </a:lvl2pPr>
    <a:lvl3pPr marL="180000" indent="-180000" algn="l" defTabSz="914400" rtl="0" eaLnBrk="1" latinLnBrk="0" hangingPunct="1">
      <a:spcBef>
        <a:spcPts val="6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3pPr>
    <a:lvl4pPr marL="358775" indent="-180000" algn="l" defTabSz="914400" rtl="0" eaLnBrk="1" latinLnBrk="0" hangingPunct="1">
      <a:spcBef>
        <a:spcPts val="3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4pPr>
    <a:lvl5pPr marL="540000" indent="-180000" algn="l" defTabSz="914400" rtl="0" eaLnBrk="1" latinLnBrk="0" hangingPunct="1">
      <a:spcBef>
        <a:spcPts val="300"/>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8051F4-06D8-4074-A9A1-9E8D8B5906A4}" type="slidenum">
              <a:rPr lang="en-US" smtClean="0"/>
              <a:t>1</a:t>
            </a:fld>
            <a:endParaRPr lang="en-US"/>
          </a:p>
        </p:txBody>
      </p:sp>
    </p:spTree>
    <p:extLst>
      <p:ext uri="{BB962C8B-B14F-4D97-AF65-F5344CB8AC3E}">
        <p14:creationId xmlns:p14="http://schemas.microsoft.com/office/powerpoint/2010/main" val="2934518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FB252-0261-5600-5F07-4FA3C27FF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A49BF-7575-854F-F205-A9FAB12402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61CBC-A6CF-C33C-98E1-EC34D1DCEE5C}"/>
              </a:ext>
            </a:extLst>
          </p:cNvPr>
          <p:cNvSpPr>
            <a:spLocks noGrp="1"/>
          </p:cNvSpPr>
          <p:nvPr>
            <p:ph type="body" idx="1"/>
          </p:nvPr>
        </p:nvSpPr>
        <p:spPr/>
        <p:txBody>
          <a:bodyPr/>
          <a:lstStyle/>
          <a:p>
            <a:pPr marL="0" marR="0" lvl="0" indent="0" algn="l" defTabSz="456565" rtl="0" eaLnBrk="1" fontAlgn="auto"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诺华是一家全球领先的创新药物公司。图中组织单元代表了诺华研究</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开发</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生产</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商业化完整链条的各个部分。</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0" marR="0" lvl="0" indent="0" algn="l" defTabSz="456565" rtl="0" eaLnBrk="1" fontAlgn="auto"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6565"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研发是诺华的基石。诺华在研发方面的投入在全球顶级公司中一直位列前茅。</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我们的</a:t>
            </a:r>
            <a:r>
              <a:rPr kumimoji="0" lang="zh-CN" altLang="en-US" sz="1200" b="1"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研发</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横跨两个单元。</a:t>
            </a:r>
            <a:r>
              <a:rPr kumimoji="0" lang="zh-CN" altLang="en-US" sz="1200" b="1"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生物医学研究部</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负责从概念到早期临床评估的药品发现与开发</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 </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，同时与外部学术与行业伙伴合作、聚焦共同关注的领域。</a:t>
            </a:r>
            <a:r>
              <a:rPr kumimoji="0" lang="zh-CN" altLang="en-US" sz="1200" b="1"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药品开发部</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负责潜在新药的后期临床开发，包括开展大规模的临床试验以及引导新药注册申请与上市。</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1"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运营部：</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包括我们在全球的</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30</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多个生产供应网络，为有需要的患者在需要的时间提供高品质药品；同时还包括技术、服务和解决方案团队，以赋能全球</a:t>
            </a:r>
            <a:r>
              <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77,000</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余名员工充分开展工作。</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6565"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1"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全球职能部门：</a:t>
            </a: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在特定专业领域为公司提供支持，包括财务、人力资源、法律、道德、风险与合规、企业事务、内部审计以及战略与增长。</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lang="en-US" sz="1200" b="0" i="0">
              <a:solidFill>
                <a:srgbClr val="000000"/>
              </a:solidFill>
              <a:effectLst/>
              <a:latin typeface="Volta Modern Display"/>
            </a:endParaRPr>
          </a:p>
          <a:p>
            <a:pPr marL="171450" indent="-171450" algn="l">
              <a:buFont typeface="Arial" panose="020B0604020202020204" pitchFamily="34" charset="0"/>
              <a:buChar char="•"/>
            </a:pPr>
            <a:endParaRPr lang="en-GB" sz="1200" b="0">
              <a:solidFill>
                <a:srgbClr val="000000"/>
              </a:solidFill>
              <a:effectLst/>
              <a:latin typeface="Arial" panose="020B0604020202020204" pitchFamily="34" charset="0"/>
              <a:ea typeface="Aptos" panose="020B0004020202020204" pitchFamily="34" charset="0"/>
            </a:endParaRPr>
          </a:p>
        </p:txBody>
      </p:sp>
      <p:sp>
        <p:nvSpPr>
          <p:cNvPr id="4" name="Slide Number Placeholder 3">
            <a:extLst>
              <a:ext uri="{FF2B5EF4-FFF2-40B4-BE49-F238E27FC236}">
                <a16:creationId xmlns:a16="http://schemas.microsoft.com/office/drawing/2014/main" id="{DB5210BB-2BA3-DE49-1D99-71A3D578C447}"/>
              </a:ext>
            </a:extLst>
          </p:cNvPr>
          <p:cNvSpPr>
            <a:spLocks noGrp="1"/>
          </p:cNvSpPr>
          <p:nvPr>
            <p:ph type="sldNum" sz="quarter" idx="5"/>
          </p:nvPr>
        </p:nvSpPr>
        <p:spPr/>
        <p:txBody>
          <a:bodyPr/>
          <a:lstStyle/>
          <a:p>
            <a:fld id="{3E5F80CA-0B62-4806-84EF-87D648B4ECD5}" type="slidenum">
              <a:rPr lang="en-GB" smtClean="0"/>
              <a:t>2</a:t>
            </a:fld>
            <a:endParaRPr lang="en-GB"/>
          </a:p>
        </p:txBody>
      </p:sp>
    </p:spTree>
    <p:extLst>
      <p:ext uri="{BB962C8B-B14F-4D97-AF65-F5344CB8AC3E}">
        <p14:creationId xmlns:p14="http://schemas.microsoft.com/office/powerpoint/2010/main" val="2841975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FDD04-3AC8-66A3-C082-9125B55C9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0985C-0244-F63B-29B5-BB69C6035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8B30A-EE4D-FA48-137C-F8FA2E9AD605}"/>
              </a:ext>
            </a:extLst>
          </p:cNvPr>
          <p:cNvSpPr>
            <a:spLocks noGrp="1"/>
          </p:cNvSpPr>
          <p:nvPr>
            <p:ph type="body" idx="1"/>
          </p:nvPr>
        </p:nvSpPr>
        <p:spPr/>
        <p:txBody>
          <a:bodyPr/>
          <a:lstStyle/>
          <a:p>
            <a:r>
              <a:rPr lang="en-US" altLang="zh-CN" sz="1200" b="0" kern="1200">
                <a:solidFill>
                  <a:schemeClr val="tx1"/>
                </a:solidFill>
                <a:effectLst/>
                <a:latin typeface="Arial" panose="020B0604020202020204" pitchFamily="34" charset="0"/>
                <a:ea typeface="+mn-ea"/>
                <a:cs typeface="+mn-cs"/>
              </a:rPr>
              <a:t>2026</a:t>
            </a:r>
            <a:r>
              <a:rPr lang="zh-CN" altLang="zh-CN" sz="1200" b="0" kern="1200">
                <a:solidFill>
                  <a:schemeClr val="tx1"/>
                </a:solidFill>
                <a:effectLst/>
                <a:latin typeface="Arial" panose="020B0604020202020204" pitchFamily="34" charset="0"/>
                <a:ea typeface="+mn-ea"/>
                <a:cs typeface="+mn-cs"/>
              </a:rPr>
              <a:t>年，诺华迎来公司成立</a:t>
            </a:r>
            <a:r>
              <a:rPr lang="en-US" altLang="zh-CN" sz="1200" b="0" kern="1200">
                <a:solidFill>
                  <a:schemeClr val="tx1"/>
                </a:solidFill>
                <a:effectLst/>
                <a:latin typeface="Arial" panose="020B0604020202020204" pitchFamily="34" charset="0"/>
                <a:ea typeface="+mn-ea"/>
                <a:cs typeface="+mn-cs"/>
              </a:rPr>
              <a:t>30</a:t>
            </a:r>
            <a:r>
              <a:rPr lang="zh-CN" altLang="zh-CN" sz="1200" b="0" kern="1200">
                <a:solidFill>
                  <a:schemeClr val="tx1"/>
                </a:solidFill>
                <a:effectLst/>
                <a:latin typeface="Arial" panose="020B0604020202020204" pitchFamily="34" charset="0"/>
                <a:ea typeface="+mn-ea"/>
                <a:cs typeface="+mn-cs"/>
              </a:rPr>
              <a:t>周年。</a:t>
            </a:r>
            <a:r>
              <a:rPr lang="zh-CN" altLang="en-US" sz="1200" b="0" kern="1200">
                <a:solidFill>
                  <a:schemeClr val="tx1"/>
                </a:solidFill>
                <a:effectLst/>
                <a:latin typeface="Arial" panose="020B0604020202020204" pitchFamily="34" charset="0"/>
                <a:ea typeface="+mn-ea"/>
                <a:cs typeface="+mn-cs"/>
              </a:rPr>
              <a:t>凭借</a:t>
            </a:r>
            <a:r>
              <a:rPr lang="en-US" altLang="zh-CN" sz="1200" b="0" kern="1200">
                <a:solidFill>
                  <a:schemeClr val="tx1"/>
                </a:solidFill>
                <a:effectLst/>
                <a:latin typeface="Arial" panose="020B0604020202020204" pitchFamily="34" charset="0"/>
                <a:ea typeface="+mn-ea"/>
                <a:cs typeface="+mn-cs"/>
              </a:rPr>
              <a:t>250</a:t>
            </a:r>
            <a:r>
              <a:rPr lang="zh-CN" altLang="zh-CN" sz="1200" b="0" kern="1200">
                <a:solidFill>
                  <a:schemeClr val="tx1"/>
                </a:solidFill>
                <a:effectLst/>
                <a:latin typeface="Arial" panose="020B0604020202020204" pitchFamily="34" charset="0"/>
                <a:ea typeface="+mn-ea"/>
                <a:cs typeface="+mn-cs"/>
              </a:rPr>
              <a:t>余年的科学与产业创新</a:t>
            </a:r>
            <a:r>
              <a:rPr lang="zh-CN" altLang="en-US" sz="1200" b="0" kern="1200">
                <a:solidFill>
                  <a:schemeClr val="tx1"/>
                </a:solidFill>
                <a:effectLst/>
                <a:latin typeface="Arial" panose="020B0604020202020204" pitchFamily="34" charset="0"/>
                <a:ea typeface="+mn-ea"/>
                <a:cs typeface="+mn-cs"/>
              </a:rPr>
              <a:t>积淀</a:t>
            </a:r>
            <a:r>
              <a:rPr lang="zh-CN" altLang="zh-CN" sz="1200" b="0" kern="1200">
                <a:solidFill>
                  <a:schemeClr val="tx1"/>
                </a:solidFill>
                <a:effectLst/>
                <a:latin typeface="Arial" panose="020B0604020202020204" pitchFamily="34" charset="0"/>
                <a:ea typeface="+mn-ea"/>
                <a:cs typeface="+mn-cs"/>
              </a:rPr>
              <a:t>，</a:t>
            </a:r>
            <a:r>
              <a:rPr lang="zh-CN" altLang="en-US" sz="1200" b="0" kern="1200">
                <a:solidFill>
                  <a:schemeClr val="tx1"/>
                </a:solidFill>
                <a:effectLst/>
                <a:latin typeface="Arial" panose="020B0604020202020204" pitchFamily="34" charset="0"/>
                <a:ea typeface="+mn-ea"/>
                <a:cs typeface="+mn-cs"/>
              </a:rPr>
              <a:t>诺华</a:t>
            </a:r>
            <a:r>
              <a:rPr lang="zh-CN" altLang="zh-CN" sz="1200" b="0" kern="1200">
                <a:solidFill>
                  <a:schemeClr val="tx1"/>
                </a:solidFill>
                <a:effectLst/>
                <a:latin typeface="Arial" panose="020B0604020202020204" pitchFamily="34" charset="0"/>
                <a:ea typeface="+mn-ea"/>
                <a:cs typeface="+mn-cs"/>
              </a:rPr>
              <a:t>不断发展壮大。</a:t>
            </a:r>
            <a:endParaRPr lang="en-US" altLang="zh-CN" sz="1200" b="0" kern="1200">
              <a:solidFill>
                <a:schemeClr val="tx1"/>
              </a:solidFill>
              <a:effectLst/>
              <a:latin typeface="Arial" panose="020B0604020202020204" pitchFamily="34" charset="0"/>
              <a:ea typeface="+mn-ea"/>
              <a:cs typeface="+mn-cs"/>
            </a:endParaRPr>
          </a:p>
          <a:p>
            <a:endParaRPr lang="en-US" altLang="zh-CN" sz="1200" b="0" kern="1200">
              <a:solidFill>
                <a:schemeClr val="tx1"/>
              </a:solidFill>
              <a:effectLst/>
              <a:latin typeface="Arial" panose="020B0604020202020204" pitchFamily="34" charset="0"/>
              <a:ea typeface="+mn-ea"/>
              <a:cs typeface="+mn-cs"/>
            </a:endParaRPr>
          </a:p>
          <a:p>
            <a:r>
              <a:rPr lang="zh-CN" altLang="zh-CN" sz="1200" b="0" kern="1200">
                <a:solidFill>
                  <a:schemeClr val="tx1"/>
                </a:solidFill>
                <a:effectLst/>
                <a:latin typeface="Arial" panose="020B0604020202020204" pitchFamily="34" charset="0"/>
                <a:ea typeface="+mn-ea"/>
                <a:cs typeface="+mn-cs"/>
              </a:rPr>
              <a:t>诺华的前身可追溯至</a:t>
            </a:r>
            <a:r>
              <a:rPr lang="en-US" altLang="zh-CN" sz="1200" b="0" kern="1200">
                <a:solidFill>
                  <a:schemeClr val="tx1"/>
                </a:solidFill>
                <a:effectLst/>
                <a:latin typeface="Arial" panose="020B0604020202020204" pitchFamily="34" charset="0"/>
                <a:ea typeface="+mn-ea"/>
                <a:cs typeface="+mn-cs"/>
              </a:rPr>
              <a:t>250</a:t>
            </a:r>
            <a:r>
              <a:rPr lang="zh-CN" altLang="zh-CN" sz="1200" b="0" kern="1200">
                <a:solidFill>
                  <a:schemeClr val="tx1"/>
                </a:solidFill>
                <a:effectLst/>
                <a:latin typeface="Arial" panose="020B0604020202020204" pitchFamily="34" charset="0"/>
                <a:ea typeface="+mn-ea"/>
                <a:cs typeface="+mn-cs"/>
              </a:rPr>
              <a:t>多年前，在染料、化学品及药品领域持续开发创新产品。随着科技进步带来新机遇，</a:t>
            </a:r>
            <a:r>
              <a:rPr lang="zh-CN" altLang="en-US" sz="1200" b="0" kern="1200">
                <a:solidFill>
                  <a:schemeClr val="tx1"/>
                </a:solidFill>
                <a:effectLst/>
                <a:latin typeface="Arial" panose="020B0604020202020204" pitchFamily="34" charset="0"/>
                <a:ea typeface="+mn-ea"/>
                <a:cs typeface="+mn-cs"/>
              </a:rPr>
              <a:t>诺华</a:t>
            </a:r>
            <a:r>
              <a:rPr lang="zh-CN" altLang="zh-CN" sz="1200" b="0" kern="1200">
                <a:solidFill>
                  <a:schemeClr val="tx1"/>
                </a:solidFill>
                <a:effectLst/>
                <a:latin typeface="Arial" panose="020B0604020202020204" pitchFamily="34" charset="0"/>
                <a:ea typeface="+mn-ea"/>
                <a:cs typeface="+mn-cs"/>
              </a:rPr>
              <a:t>积极推动业务转型，造福</a:t>
            </a:r>
            <a:r>
              <a:rPr lang="zh-CN" altLang="en-US" sz="1200" b="0" kern="1200">
                <a:solidFill>
                  <a:schemeClr val="tx1"/>
                </a:solidFill>
                <a:effectLst/>
                <a:latin typeface="Arial" panose="020B0604020202020204" pitchFamily="34" charset="0"/>
                <a:ea typeface="+mn-ea"/>
                <a:cs typeface="+mn-cs"/>
              </a:rPr>
              <a:t>人类健康</a:t>
            </a:r>
            <a:r>
              <a:rPr lang="zh-CN" altLang="zh-CN" sz="1200" b="0" kern="1200">
                <a:solidFill>
                  <a:schemeClr val="tx1"/>
                </a:solidFill>
                <a:effectLst/>
                <a:latin typeface="Arial" panose="020B0604020202020204" pitchFamily="34" charset="0"/>
                <a:ea typeface="+mn-ea"/>
                <a:cs typeface="+mn-cs"/>
              </a:rPr>
              <a:t>。</a:t>
            </a:r>
            <a:endParaRPr lang="en-US" altLang="zh-CN" sz="1200" b="0" kern="1200">
              <a:solidFill>
                <a:schemeClr val="tx1"/>
              </a:solidFill>
              <a:effectLst/>
              <a:latin typeface="Arial" panose="020B0604020202020204" pitchFamily="34" charset="0"/>
              <a:ea typeface="+mn-ea"/>
              <a:cs typeface="+mn-cs"/>
            </a:endParaRPr>
          </a:p>
          <a:p>
            <a:endParaRPr lang="zh-CN" altLang="zh-CN" sz="1200" b="0" kern="1200">
              <a:solidFill>
                <a:schemeClr val="tx1"/>
              </a:solidFill>
              <a:effectLst/>
              <a:latin typeface="Arial" panose="020B0604020202020204" pitchFamily="34" charset="0"/>
              <a:ea typeface="+mn-ea"/>
              <a:cs typeface="+mn-cs"/>
            </a:endParaRPr>
          </a:p>
          <a:p>
            <a:r>
              <a:rPr lang="zh-CN" altLang="zh-CN" sz="1200" b="0" kern="1200">
                <a:solidFill>
                  <a:schemeClr val="tx1"/>
                </a:solidFill>
                <a:effectLst/>
                <a:latin typeface="Arial" panose="020B0604020202020204" pitchFamily="34" charset="0"/>
                <a:ea typeface="+mn-ea"/>
                <a:cs typeface="+mn-cs"/>
              </a:rPr>
              <a:t>自</a:t>
            </a:r>
            <a:r>
              <a:rPr lang="en-US" altLang="zh-CN" sz="1200" b="0" kern="1200">
                <a:solidFill>
                  <a:schemeClr val="tx1"/>
                </a:solidFill>
                <a:effectLst/>
                <a:latin typeface="Arial" panose="020B0604020202020204" pitchFamily="34" charset="0"/>
                <a:ea typeface="+mn-ea"/>
                <a:cs typeface="+mn-cs"/>
              </a:rPr>
              <a:t>2015</a:t>
            </a:r>
            <a:r>
              <a:rPr lang="zh-CN" altLang="zh-CN" sz="1200" b="0" kern="1200">
                <a:solidFill>
                  <a:schemeClr val="tx1"/>
                </a:solidFill>
                <a:effectLst/>
                <a:latin typeface="Arial" panose="020B0604020202020204" pitchFamily="34" charset="0"/>
                <a:ea typeface="+mn-ea"/>
                <a:cs typeface="+mn-cs"/>
              </a:rPr>
              <a:t>年以来，诺华通过战略性收购及剥离非核心业务，进一步聚焦</a:t>
            </a:r>
            <a:r>
              <a:rPr lang="zh-CN" altLang="en-US" sz="1200" b="0" kern="1200">
                <a:solidFill>
                  <a:schemeClr val="tx1"/>
                </a:solidFill>
                <a:effectLst/>
                <a:latin typeface="Arial" panose="020B0604020202020204" pitchFamily="34" charset="0"/>
                <a:ea typeface="+mn-ea"/>
                <a:cs typeface="+mn-cs"/>
              </a:rPr>
              <a:t>企业</a:t>
            </a:r>
            <a:r>
              <a:rPr lang="zh-CN" altLang="zh-CN" sz="1200" b="0" kern="1200">
                <a:solidFill>
                  <a:schemeClr val="tx1"/>
                </a:solidFill>
                <a:effectLst/>
                <a:latin typeface="Arial" panose="020B0604020202020204" pitchFamily="34" charset="0"/>
                <a:ea typeface="+mn-ea"/>
                <a:cs typeface="+mn-cs"/>
              </a:rPr>
              <a:t>使命，</a:t>
            </a:r>
            <a:r>
              <a:rPr lang="zh-CN" altLang="en-US" sz="1200" b="0" kern="1200">
                <a:solidFill>
                  <a:schemeClr val="tx1"/>
                </a:solidFill>
                <a:effectLst/>
                <a:latin typeface="Arial" panose="020B0604020202020204" pitchFamily="34" charset="0"/>
                <a:ea typeface="+mn-ea"/>
                <a:cs typeface="+mn-cs"/>
              </a:rPr>
              <a:t>即“创想医药未来，改善人们生活质量，延长人类寿命”，</a:t>
            </a:r>
            <a:r>
              <a:rPr lang="zh-CN" altLang="zh-CN" sz="1200" b="0" kern="1200">
                <a:solidFill>
                  <a:schemeClr val="tx1"/>
                </a:solidFill>
                <a:effectLst/>
                <a:latin typeface="Arial" panose="020B0604020202020204" pitchFamily="34" charset="0"/>
                <a:ea typeface="+mn-ea"/>
                <a:cs typeface="+mn-cs"/>
              </a:rPr>
              <a:t>并不断增强</a:t>
            </a:r>
            <a:r>
              <a:rPr lang="zh-CN" altLang="en-US" sz="1200" b="0" kern="1200">
                <a:solidFill>
                  <a:schemeClr val="tx1"/>
                </a:solidFill>
                <a:effectLst/>
                <a:latin typeface="Arial" panose="020B0604020202020204" pitchFamily="34" charset="0"/>
                <a:ea typeface="+mn-ea"/>
                <a:cs typeface="+mn-cs"/>
              </a:rPr>
              <a:t>我们在</a:t>
            </a:r>
            <a:r>
              <a:rPr lang="zh-CN" altLang="zh-CN" sz="1200" b="0" kern="1200">
                <a:solidFill>
                  <a:schemeClr val="tx1"/>
                </a:solidFill>
                <a:effectLst/>
                <a:latin typeface="Arial" panose="020B0604020202020204" pitchFamily="34" charset="0"/>
                <a:ea typeface="+mn-ea"/>
                <a:cs typeface="+mn-cs"/>
              </a:rPr>
              <a:t>放射配体疗法、</a:t>
            </a:r>
            <a:r>
              <a:rPr lang="en-US" altLang="zh-CN" sz="1200" b="0" kern="1200">
                <a:solidFill>
                  <a:schemeClr val="tx1"/>
                </a:solidFill>
                <a:effectLst/>
                <a:latin typeface="Arial" panose="020B0604020202020204" pitchFamily="34" charset="0"/>
                <a:ea typeface="+mn-ea"/>
                <a:cs typeface="+mn-cs"/>
              </a:rPr>
              <a:t>RNA</a:t>
            </a:r>
            <a:r>
              <a:rPr lang="zh-CN" altLang="zh-CN" sz="1200" b="0" kern="1200">
                <a:solidFill>
                  <a:schemeClr val="tx1"/>
                </a:solidFill>
                <a:effectLst/>
                <a:latin typeface="Arial" panose="020B0604020202020204" pitchFamily="34" charset="0"/>
                <a:ea typeface="+mn-ea"/>
                <a:cs typeface="+mn-cs"/>
              </a:rPr>
              <a:t>疗法以及基因与细胞</a:t>
            </a:r>
            <a:r>
              <a:rPr lang="zh-CN" altLang="en-US" sz="1200" b="0" kern="1200">
                <a:solidFill>
                  <a:schemeClr val="tx1"/>
                </a:solidFill>
                <a:effectLst/>
                <a:latin typeface="Arial" panose="020B0604020202020204" pitchFamily="34" charset="0"/>
                <a:ea typeface="+mn-ea"/>
                <a:cs typeface="+mn-cs"/>
              </a:rPr>
              <a:t>疗法</a:t>
            </a:r>
            <a:r>
              <a:rPr lang="zh-CN" altLang="zh-CN" sz="1200" b="0" kern="1200">
                <a:solidFill>
                  <a:schemeClr val="tx1"/>
                </a:solidFill>
                <a:effectLst/>
                <a:latin typeface="Arial" panose="020B0604020202020204" pitchFamily="34" charset="0"/>
                <a:ea typeface="+mn-ea"/>
                <a:cs typeface="+mn-cs"/>
              </a:rPr>
              <a:t>等核心领域的能力。</a:t>
            </a:r>
            <a:r>
              <a:rPr lang="zh-CN" altLang="en-US" sz="1200" b="0" kern="1200">
                <a:solidFill>
                  <a:schemeClr val="tx1"/>
                </a:solidFill>
                <a:effectLst/>
                <a:latin typeface="Arial" panose="020B0604020202020204" pitchFamily="34" charset="0"/>
                <a:ea typeface="+mn-ea"/>
                <a:cs typeface="+mn-cs"/>
              </a:rPr>
              <a:t>我们已将诺华从一家医疗健康综合企业成功转型为一家创新药公司，并于</a:t>
            </a:r>
            <a:r>
              <a:rPr lang="en-US" altLang="zh-CN" sz="1200" b="0" kern="1200">
                <a:solidFill>
                  <a:schemeClr val="tx1"/>
                </a:solidFill>
                <a:effectLst/>
                <a:latin typeface="Arial" panose="020B0604020202020204" pitchFamily="34" charset="0"/>
                <a:ea typeface="+mn-ea"/>
                <a:cs typeface="+mn-cs"/>
              </a:rPr>
              <a:t>2023</a:t>
            </a:r>
            <a:r>
              <a:rPr lang="zh-CN" altLang="en-US" sz="1200" b="0" kern="1200">
                <a:solidFill>
                  <a:schemeClr val="tx1"/>
                </a:solidFill>
                <a:effectLst/>
                <a:latin typeface="Arial" panose="020B0604020202020204" pitchFamily="34" charset="0"/>
                <a:ea typeface="+mn-ea"/>
                <a:cs typeface="+mn-cs"/>
              </a:rPr>
              <a:t>年</a:t>
            </a:r>
            <a:r>
              <a:rPr lang="en-US" altLang="zh-CN" sz="1200" b="0" kern="1200">
                <a:solidFill>
                  <a:schemeClr val="tx1"/>
                </a:solidFill>
                <a:effectLst/>
                <a:latin typeface="Arial" panose="020B0604020202020204" pitchFamily="34" charset="0"/>
                <a:ea typeface="+mn-ea"/>
                <a:cs typeface="+mn-cs"/>
              </a:rPr>
              <a:t>10</a:t>
            </a:r>
            <a:r>
              <a:rPr lang="zh-CN" altLang="en-US" sz="1200" b="0" kern="1200">
                <a:solidFill>
                  <a:schemeClr val="tx1"/>
                </a:solidFill>
                <a:effectLst/>
                <a:latin typeface="Arial" panose="020B0604020202020204" pitchFamily="34" charset="0"/>
                <a:ea typeface="+mn-ea"/>
                <a:cs typeface="+mn-cs"/>
              </a:rPr>
              <a:t>月完成了山德士仿制药及生物类似药业务的分拆，这也标志着这一转型进程达到重要里程碑。</a:t>
            </a:r>
            <a:endParaRPr lang="en-US" altLang="zh-CN" sz="1200" b="0" kern="1200">
              <a:solidFill>
                <a:schemeClr val="tx1"/>
              </a:solidFill>
              <a:effectLst/>
              <a:latin typeface="Arial" panose="020B0604020202020204" pitchFamily="34" charset="0"/>
              <a:ea typeface="+mn-ea"/>
              <a:cs typeface="+mn-cs"/>
            </a:endParaRPr>
          </a:p>
          <a:p>
            <a:endParaRPr lang="zh-CN" altLang="zh-CN" sz="1200" b="0" kern="1200">
              <a:solidFill>
                <a:schemeClr val="tx1"/>
              </a:solidFill>
              <a:effectLst/>
              <a:latin typeface="Arial" panose="020B0604020202020204" pitchFamily="34" charset="0"/>
              <a:ea typeface="+mn-ea"/>
              <a:cs typeface="+mn-cs"/>
            </a:endParaRPr>
          </a:p>
          <a:p>
            <a:r>
              <a:rPr lang="zh-CN" altLang="zh-CN" sz="1200" b="0" kern="1200">
                <a:solidFill>
                  <a:schemeClr val="tx1"/>
                </a:solidFill>
                <a:effectLst/>
                <a:latin typeface="Arial" panose="020B0604020202020204" pitchFamily="34" charset="0"/>
                <a:ea typeface="+mn-ea"/>
                <a:cs typeface="+mn-cs"/>
              </a:rPr>
              <a:t>进入新阶段，诺华的资本配置与管理</a:t>
            </a:r>
            <a:r>
              <a:rPr lang="zh-CN" altLang="en-US" sz="1200" b="0" kern="1200">
                <a:solidFill>
                  <a:schemeClr val="tx1"/>
                </a:solidFill>
                <a:effectLst/>
                <a:latin typeface="Arial" panose="020B0604020202020204" pitchFamily="34" charset="0"/>
                <a:ea typeface="+mn-ea"/>
                <a:cs typeface="+mn-cs"/>
              </a:rPr>
              <a:t>方向</a:t>
            </a:r>
            <a:r>
              <a:rPr lang="zh-CN" altLang="zh-CN" sz="1200" b="0" kern="1200">
                <a:solidFill>
                  <a:schemeClr val="tx1"/>
                </a:solidFill>
                <a:effectLst/>
                <a:latin typeface="Arial" panose="020B0604020202020204" pitchFamily="34" charset="0"/>
                <a:ea typeface="+mn-ea"/>
                <a:cs typeface="+mn-cs"/>
              </a:rPr>
              <a:t>完全聚焦创新药领域。依托扎实的战略布局，公司具备实现收入与利润持续增长的坚实基础，并将致力于新一代药物研发，持续提升全球健康水平。</a:t>
            </a:r>
          </a:p>
        </p:txBody>
      </p:sp>
      <p:sp>
        <p:nvSpPr>
          <p:cNvPr id="4" name="Slide Number Placeholder 3">
            <a:extLst>
              <a:ext uri="{FF2B5EF4-FFF2-40B4-BE49-F238E27FC236}">
                <a16:creationId xmlns:a16="http://schemas.microsoft.com/office/drawing/2014/main" id="{69A7358E-183B-45AB-B7A7-ABE369C2E6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E5F80CA-0B62-4806-84EF-87D648B4ECD5}" type="slidenum">
              <a:rPr kumimoji="0" lang="en-GB" sz="1000" b="0" i="0" u="none" strike="noStrike" kern="1200" cap="none" spc="0" normalizeH="0" baseline="0" noProof="0" smtClean="0">
                <a:ln>
                  <a:noFill/>
                </a:ln>
                <a:solidFill>
                  <a:srgbClr val="002068"/>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3</a:t>
            </a:fld>
            <a:endParaRPr kumimoji="0" lang="en-GB" sz="1000" b="0" i="0" u="none" strike="noStrike" kern="1200" cap="none" spc="0" normalizeH="0" baseline="0" noProof="0">
              <a:ln>
                <a:noFill/>
              </a:ln>
              <a:solidFill>
                <a:srgbClr val="002068"/>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78671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115" marR="0" lvl="0" indent="-285115"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我们的</a:t>
            </a:r>
            <a:r>
              <a:rPr kumimoji="0" lang="zh-CN" altLang="zh-CN"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使命</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是创想医药未来，改善生活质量</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延长人类寿命。我们以创新科技解决社会面临的一些最具有挑战性的医疗健康问题。我们探索和开发突破性的疗法，并通过新方式惠及尽可能多的人。</a:t>
            </a:r>
            <a:endPar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endParaRPr>
          </a:p>
          <a:p>
            <a:pPr marL="285115" marR="0" lvl="0" indent="-285115"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我们的</a:t>
            </a:r>
            <a:r>
              <a:rPr kumimoji="0" lang="zh-CN" altLang="en-US"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愿景</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是成为全球最具价值和最值得信赖的医药健康企业</a:t>
            </a:r>
            <a:r>
              <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价值不仅仅来自于我们的业务表现，而且也来自于我们的创新为患者和社会带来的深刻影响。</a:t>
            </a:r>
            <a:endPar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endParaRPr>
          </a:p>
          <a:p>
            <a:pPr marL="285115" marR="0" lvl="0" indent="-285115"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我们的</a:t>
            </a:r>
            <a:r>
              <a:rPr kumimoji="0" lang="zh-CN" altLang="zh-CN"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价值观与行为准则</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体现了我们的文化，助力我们实现我们的企业使命。我们鼓励所有诺华员工，在坚持诚信的前提下，激发工作热情</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乐于求知</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充分赋能。</a:t>
            </a:r>
            <a:r>
              <a:rPr lang="en-US" b="0" i="0">
                <a:solidFill>
                  <a:srgbClr val="444444"/>
                </a:solidFill>
                <a:effectLst/>
                <a:latin typeface="Volta Modern Display"/>
              </a:rPr>
              <a:t>​</a:t>
            </a:r>
            <a:br>
              <a:rPr lang="en-US" b="0" i="0">
                <a:solidFill>
                  <a:srgbClr val="444444"/>
                </a:solidFill>
                <a:effectLst/>
                <a:latin typeface="Volta Modern Display"/>
              </a:rPr>
            </a:br>
            <a:r>
              <a:rPr lang="en-US" b="0" i="0">
                <a:solidFill>
                  <a:srgbClr val="444444"/>
                </a:solidFill>
                <a:effectLst/>
                <a:latin typeface="Arial" panose="020B0604020202020204" pitchFamily="34" charset="0"/>
              </a:rPr>
              <a:t>​</a:t>
            </a:r>
            <a:br>
              <a:rPr lang="en-US" b="0" i="0">
                <a:solidFill>
                  <a:srgbClr val="444444"/>
                </a:solidFill>
                <a:effectLst/>
                <a:latin typeface="Arial" panose="020B0604020202020204" pitchFamily="34" charset="0"/>
              </a:rPr>
            </a:br>
            <a:r>
              <a:rPr lang="en-US" b="0" i="0">
                <a:solidFill>
                  <a:srgbClr val="000000"/>
                </a:solidFill>
                <a:effectLst/>
                <a:latin typeface="Volta Modern Display"/>
              </a:rPr>
              <a:t>​</a:t>
            </a:r>
            <a:endParaRPr lang="en-US" b="0" i="0">
              <a:solidFill>
                <a:srgbClr val="444444"/>
              </a:solidFill>
              <a:effectLst/>
              <a:latin typeface="Calibri" panose="020F0502020204030204" pitchFamily="34" charset="0"/>
            </a:endParaRPr>
          </a:p>
          <a:p>
            <a:pPr algn="l" rtl="0" fontAlgn="base"/>
            <a:r>
              <a:rPr lang="en-US" b="0" i="0">
                <a:solidFill>
                  <a:srgbClr val="444444"/>
                </a:solidFill>
                <a:effectLst/>
                <a:latin typeface="Arial" panose="020B0604020202020204" pitchFamily="34" charset="0"/>
              </a:rPr>
              <a:t>​</a:t>
            </a:r>
            <a:br>
              <a:rPr lang="en-US" b="0" i="0">
                <a:solidFill>
                  <a:srgbClr val="444444"/>
                </a:solidFill>
                <a:effectLst/>
                <a:latin typeface="Arial" panose="020B0604020202020204" pitchFamily="34" charset="0"/>
              </a:rPr>
            </a:br>
            <a:r>
              <a:rPr lang="en-US" b="0" i="0">
                <a:solidFill>
                  <a:srgbClr val="000000"/>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Arial" panose="020B0604020202020204" pitchFamily="34" charset="0"/>
              </a:rPr>
              <a:t>​</a:t>
            </a:r>
            <a:endParaRPr lang="en-US" b="0" i="0">
              <a:solidFill>
                <a:srgbClr val="444444"/>
              </a:solidFill>
              <a:effectLst/>
              <a:latin typeface="Calibri" panose="020F0502020204030204" pitchFamily="34" charset="0"/>
            </a:endParaRPr>
          </a:p>
          <a:p>
            <a:pPr algn="l" rtl="0" fontAlgn="base"/>
            <a:r>
              <a:rPr lang="en-US" b="0" i="0">
                <a:solidFill>
                  <a:srgbClr val="000000"/>
                </a:solidFill>
                <a:effectLst/>
                <a:latin typeface="Arial" panose="020B0604020202020204" pitchFamily="34" charset="0"/>
              </a:rPr>
              <a:t>​</a:t>
            </a:r>
            <a:endParaRPr lang="en-US" b="0" i="0">
              <a:solidFill>
                <a:srgbClr val="444444"/>
              </a:solidFill>
              <a:effectLst/>
              <a:latin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E5F80CA-0B62-4806-84EF-87D648B4ECD5}" type="slidenum">
              <a:rPr kumimoji="0" lang="en-GB" sz="1000" b="0" i="0" u="none" strike="noStrike" kern="1200" cap="none" spc="0" normalizeH="0" baseline="0" noProof="0" smtClean="0">
                <a:ln>
                  <a:noFill/>
                </a:ln>
                <a:solidFill>
                  <a:srgbClr val="002068"/>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4</a:t>
            </a:fld>
            <a:endParaRPr kumimoji="0" lang="en-GB" sz="1000" b="0" i="0" u="none" strike="noStrike" kern="1200" cap="none" spc="0" normalizeH="0" baseline="0" noProof="0">
              <a:ln>
                <a:noFill/>
              </a:ln>
              <a:solidFill>
                <a:srgbClr val="002068"/>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07414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sz="1200" b="0" i="0" baseline="0">
                <a:solidFill>
                  <a:srgbClr val="000000"/>
                </a:solidFill>
                <a:effectLst/>
                <a:latin typeface="Volta Modern Display"/>
                <a:ea typeface="宋体" pitchFamily="2" charset="-122"/>
                <a:cs typeface="Arial" panose="020B0604020202020204" pitchFamily="34" charset="0"/>
              </a:rPr>
              <a:t>我们坚守使命，创造价值，改善全球数百万人的生活。</a:t>
            </a:r>
            <a:endParaRPr lang="en-US" altLang="zh-CN" sz="1200" b="0" i="0" baseline="0">
              <a:solidFill>
                <a:srgbClr val="000000"/>
              </a:solidFill>
              <a:effectLst/>
              <a:latin typeface="Volta Modern Display"/>
              <a:ea typeface="宋体" pitchFamily="2" charset="-122"/>
              <a:cs typeface="Arial" panose="020B0604020202020204" pitchFamily="34" charset="0"/>
            </a:endParaRPr>
          </a:p>
          <a:p>
            <a:pPr algn="l"/>
            <a:endParaRPr lang="en-US" altLang="zh-CN" sz="1200" b="0" i="0" baseline="0">
              <a:solidFill>
                <a:srgbClr val="000000"/>
              </a:solidFill>
              <a:effectLst/>
              <a:latin typeface="Volta Modern Display"/>
              <a:ea typeface="宋体" pitchFamily="2" charset="-122"/>
              <a:cs typeface="Arial" panose="020B0604020202020204" pitchFamily="34" charset="0"/>
            </a:endParaRPr>
          </a:p>
          <a:p>
            <a:pPr marL="171450" marR="0" lvl="0" indent="-171450" algn="l" defTabSz="914400" rtl="0" eaLnBrk="1" fontAlgn="auto" latinLnBrk="0" hangingPunct="1">
              <a:lnSpc>
                <a:spcPct val="100000"/>
              </a:lnSpc>
              <a:spcBef>
                <a:spcPts val="1200"/>
              </a:spcBef>
              <a:spcAft>
                <a:spcPct val="0"/>
              </a:spcAft>
              <a:buClrTx/>
              <a:buSzTx/>
              <a:buFont typeface="Arial" panose="020B0604020202020204" pitchFamily="34" charset="0"/>
              <a:buChar char="•"/>
              <a:defRPr/>
            </a:pPr>
            <a:r>
              <a:rPr lang="en-US" altLang="zh-CN" sz="1200" b="0" baseline="0">
                <a:latin typeface="Volta Modern Display"/>
                <a:ea typeface="宋体" pitchFamily="2" charset="-122"/>
                <a:cs typeface="Arial" panose="020B0604020202020204" pitchFamily="34" charset="0"/>
              </a:rPr>
              <a:t>2025</a:t>
            </a:r>
            <a:r>
              <a:rPr lang="zh-CN" altLang="en-US" sz="1200" b="0" baseline="0">
                <a:latin typeface="Volta Modern Display"/>
                <a:ea typeface="宋体" pitchFamily="2" charset="-122"/>
                <a:cs typeface="Arial" panose="020B0604020202020204" pitchFamily="34" charset="0"/>
              </a:rPr>
              <a:t>年，全球超过</a:t>
            </a:r>
            <a:r>
              <a:rPr lang="en-US" altLang="zh-CN" sz="1200" b="0" baseline="0">
                <a:latin typeface="Volta Modern Display"/>
                <a:ea typeface="宋体" pitchFamily="2" charset="-122"/>
                <a:cs typeface="Arial" panose="020B0604020202020204" pitchFamily="34" charset="0"/>
              </a:rPr>
              <a:t>3</a:t>
            </a:r>
            <a:r>
              <a:rPr lang="zh-CN" altLang="en-US" sz="1200" b="0" i="0" baseline="0">
                <a:solidFill>
                  <a:srgbClr val="000000"/>
                </a:solidFill>
                <a:effectLst/>
                <a:latin typeface="Volta Modern Display"/>
                <a:ea typeface="宋体" pitchFamily="2" charset="-122"/>
                <a:cs typeface="Arial" panose="020B0604020202020204" pitchFamily="34" charset="0"/>
              </a:rPr>
              <a:t>亿患者受益于诺华的药物。</a:t>
            </a:r>
            <a:endParaRPr lang="en-US" altLang="zh-CN" sz="1200" b="0" i="0" baseline="0">
              <a:solidFill>
                <a:srgbClr val="000000"/>
              </a:solidFill>
              <a:effectLst/>
              <a:latin typeface="Volta Modern Display"/>
              <a:ea typeface="宋体" pitchFamily="2" charset="-122"/>
              <a:cs typeface="Arial" panose="020B0604020202020204" pitchFamily="34" charset="0"/>
            </a:endParaRPr>
          </a:p>
          <a:p>
            <a:pPr marL="171450" indent="-171450">
              <a:buFont typeface="Arial" panose="020B0604020202020204" pitchFamily="34" charset="0"/>
              <a:buChar char="•"/>
            </a:pPr>
            <a:r>
              <a:rPr lang="zh-CN" altLang="en-US" sz="1200" b="0" i="0" baseline="0">
                <a:solidFill>
                  <a:srgbClr val="000000"/>
                </a:solidFill>
                <a:effectLst/>
                <a:latin typeface="Volta Modern Display"/>
                <a:ea typeface="宋体" pitchFamily="2" charset="-122"/>
                <a:cs typeface="Arial" panose="020B0604020202020204" pitchFamily="34" charset="0"/>
              </a:rPr>
              <a:t>我们的产品面向绝大多数重大疾病领域，覆盖约</a:t>
            </a:r>
            <a:r>
              <a:rPr lang="en-US" altLang="zh-CN" sz="1200" b="0" i="0" baseline="0">
                <a:solidFill>
                  <a:srgbClr val="000000"/>
                </a:solidFill>
                <a:effectLst/>
                <a:latin typeface="Volta Modern Display"/>
                <a:ea typeface="宋体" pitchFamily="2" charset="-122"/>
                <a:cs typeface="Arial" panose="020B0604020202020204" pitchFamily="34" charset="0"/>
              </a:rPr>
              <a:t>120</a:t>
            </a:r>
            <a:r>
              <a:rPr lang="zh-CN" altLang="en-US" sz="1200" b="0" i="0" baseline="0">
                <a:solidFill>
                  <a:srgbClr val="000000"/>
                </a:solidFill>
                <a:effectLst/>
                <a:latin typeface="Volta Modern Display"/>
                <a:ea typeface="宋体" pitchFamily="2" charset="-122"/>
                <a:cs typeface="Arial" panose="020B0604020202020204" pitchFamily="34" charset="0"/>
              </a:rPr>
              <a:t>个国家和地区。</a:t>
            </a:r>
            <a:endParaRPr lang="en-US" altLang="zh-CN" sz="1200" b="0" i="0" baseline="0">
              <a:solidFill>
                <a:srgbClr val="000000"/>
              </a:solidFill>
              <a:effectLst/>
              <a:latin typeface="Volta Modern Display"/>
              <a:ea typeface="宋体" pitchFamily="2" charset="-122"/>
              <a:cs typeface="Arial" panose="020B0604020202020204" pitchFamily="34" charset="0"/>
            </a:endParaRPr>
          </a:p>
          <a:p>
            <a:pPr algn="l" rtl="0" fontAlgn="base"/>
            <a:endParaRPr lang="en-US" b="0" i="0" u="none" strike="noStrike">
              <a:solidFill>
                <a:srgbClr val="FF0000"/>
              </a:solidFill>
              <a:effectLst/>
              <a:latin typeface="Volta Modern Display"/>
            </a:endParaRPr>
          </a:p>
        </p:txBody>
      </p:sp>
      <p:sp>
        <p:nvSpPr>
          <p:cNvPr id="4" name="Slide Number Placeholder 3"/>
          <p:cNvSpPr>
            <a:spLocks noGrp="1"/>
          </p:cNvSpPr>
          <p:nvPr>
            <p:ph type="sldNum" sz="quarter" idx="5"/>
          </p:nvPr>
        </p:nvSpPr>
        <p:spPr/>
        <p:txBody>
          <a:bodyPr/>
          <a:lstStyle/>
          <a:p>
            <a:fld id="{3E5F80CA-0B62-4806-84EF-87D648B4ECD5}" type="slidenum">
              <a:rPr lang="en-GB" smtClean="0"/>
              <a:t>5</a:t>
            </a:fld>
            <a:endParaRPr lang="en-GB"/>
          </a:p>
        </p:txBody>
      </p:sp>
    </p:spTree>
    <p:extLst>
      <p:ext uri="{BB962C8B-B14F-4D97-AF65-F5344CB8AC3E}">
        <p14:creationId xmlns:p14="http://schemas.microsoft.com/office/powerpoint/2010/main" val="91616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CEFC-78B0-575A-377B-7DC070378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DDC1A-AF9D-06C6-4787-6FB979B25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F1927-C550-9A80-4574-F9D452AA11D8}"/>
              </a:ext>
            </a:extLst>
          </p:cNvPr>
          <p:cNvSpPr>
            <a:spLocks noGrp="1"/>
          </p:cNvSpPr>
          <p:nvPr>
            <p:ph type="body" idx="1"/>
          </p:nvPr>
        </p:nvSpPr>
        <p:spPr/>
        <p:txBody>
          <a:bodyPr/>
          <a:lstStyle/>
          <a:p>
            <a:pPr marL="0" indent="0">
              <a:buFont typeface="Arial" panose="020B0604020202020204" pitchFamily="34" charset="0"/>
              <a:buNone/>
            </a:pPr>
            <a:r>
              <a:rPr lang="zh-CN" altLang="en-US" b="0" baseline="0">
                <a:latin typeface="Volta Modern Display"/>
                <a:ea typeface="宋体" pitchFamily="2" charset="-122"/>
              </a:rPr>
              <a:t>作为一家专注于创新药物的企业，我们的战略是通过在研发方面的技术领先优势和创新的可及性举措，提供能够减轻社会最大疾病负担的高临床价值药物。</a:t>
            </a:r>
          </a:p>
          <a:p>
            <a:pPr marL="0" indent="0">
              <a:buFont typeface="Arial" panose="020B0604020202020204" pitchFamily="34" charset="0"/>
              <a:buNone/>
            </a:pPr>
            <a:endParaRPr lang="en-US" altLang="zh-CN" b="0" baseline="0">
              <a:latin typeface="Volta Modern Display"/>
              <a:ea typeface="宋体" pitchFamily="2" charset="-122"/>
            </a:endParaRPr>
          </a:p>
          <a:p>
            <a:r>
              <a:rPr lang="zh-CN" altLang="en-US" b="0" baseline="0">
                <a:latin typeface="Volta Modern Display"/>
                <a:ea typeface="宋体" pitchFamily="2" charset="-122"/>
              </a:rPr>
              <a:t>我们将在战略重点领域投入大部分时间、精力和资源。</a:t>
            </a:r>
            <a:endParaRPr lang="en-US" altLang="zh-CN" b="0" baseline="0">
              <a:latin typeface="Volta Modern Display"/>
              <a:ea typeface="宋体" pitchFamily="2" charset="-122"/>
            </a:endParaRPr>
          </a:p>
          <a:p>
            <a:endParaRPr lang="en-US" altLang="zh-CN" b="0" baseline="0">
              <a:latin typeface="Volta Modern Display"/>
              <a:ea typeface="宋体" pitchFamily="2" charset="-122"/>
            </a:endParaRPr>
          </a:p>
          <a:p>
            <a:pPr marL="171450" indent="-171450">
              <a:buFont typeface="Arial" panose="020B0604020202020204" pitchFamily="34" charset="0"/>
              <a:buChar char="•"/>
            </a:pPr>
            <a:r>
              <a:rPr lang="zh-CN" altLang="en-US" b="0" baseline="0">
                <a:latin typeface="Volta Modern Display"/>
                <a:ea typeface="宋体" pitchFamily="2" charset="-122"/>
              </a:rPr>
              <a:t>我们关注患者需求紧迫的四大</a:t>
            </a:r>
            <a:r>
              <a:rPr lang="zh-CN" altLang="en-US" b="1" baseline="0">
                <a:latin typeface="Volta Modern Display"/>
                <a:ea typeface="宋体" pitchFamily="2" charset="-122"/>
              </a:rPr>
              <a:t>核心治疗领域</a:t>
            </a:r>
            <a:r>
              <a:rPr lang="zh-CN" altLang="en-US" b="0" baseline="0">
                <a:latin typeface="Volta Modern Display"/>
                <a:ea typeface="宋体" pitchFamily="2" charset="-122"/>
              </a:rPr>
              <a:t>：心血管、肾脏及代谢，肿瘤，免疫，神经科学。专注的战略使我们能够深挖这些领域，寻找治疗和治愈疾病的新方法，早期干预慢性疾病，改善患者的生活质量。</a:t>
            </a:r>
            <a:endParaRPr lang="en-US" altLang="zh-CN" b="0" baseline="0">
              <a:latin typeface="Volta Modern Display"/>
              <a:ea typeface="宋体" pitchFamily="2" charset="-122"/>
            </a:endParaRPr>
          </a:p>
          <a:p>
            <a:pPr marL="171450" indent="-171450">
              <a:buFont typeface="Arial" panose="020B0604020202020204" pitchFamily="34" charset="0"/>
              <a:buChar char="•"/>
            </a:pPr>
            <a:r>
              <a:rPr lang="zh-CN" altLang="en-US" b="0" baseline="0">
                <a:latin typeface="Volta Modern Display"/>
                <a:ea typeface="宋体" pitchFamily="2" charset="-122"/>
              </a:rPr>
              <a:t>我们具有深度和规模优势来探索、开发和商业化新疗法的</a:t>
            </a:r>
            <a:r>
              <a:rPr lang="zh-CN" altLang="en-US" b="1" baseline="0">
                <a:latin typeface="Volta Modern Display"/>
                <a:ea typeface="宋体" pitchFamily="2" charset="-122"/>
              </a:rPr>
              <a:t>技术平台</a:t>
            </a:r>
            <a:r>
              <a:rPr lang="zh-CN" altLang="en-US" b="0" baseline="0">
                <a:latin typeface="Volta Modern Display"/>
                <a:ea typeface="宋体" pitchFamily="2" charset="-122"/>
              </a:rPr>
              <a:t>：两个已成熟的平台</a:t>
            </a:r>
            <a:r>
              <a:rPr lang="en-US" altLang="zh-CN" b="0" baseline="0">
                <a:latin typeface="Volta Modern Display"/>
                <a:ea typeface="宋体" pitchFamily="2" charset="-122"/>
              </a:rPr>
              <a:t>(</a:t>
            </a:r>
            <a:r>
              <a:rPr lang="zh-CN" altLang="en-US" b="0" baseline="0">
                <a:latin typeface="Volta Modern Display"/>
                <a:ea typeface="宋体" pitchFamily="2" charset="-122"/>
              </a:rPr>
              <a:t>化学疗法、生物疗法</a:t>
            </a:r>
            <a:r>
              <a:rPr lang="en-US" altLang="zh-CN" b="0" baseline="0">
                <a:latin typeface="Volta Modern Display"/>
                <a:ea typeface="宋体" pitchFamily="2" charset="-122"/>
              </a:rPr>
              <a:t>)</a:t>
            </a:r>
            <a:r>
              <a:rPr lang="zh-CN" altLang="en-US" b="0" baseline="0">
                <a:latin typeface="Volta Modern Display"/>
                <a:ea typeface="宋体" pitchFamily="2" charset="-122"/>
              </a:rPr>
              <a:t>以及三个较新的平台</a:t>
            </a:r>
            <a:r>
              <a:rPr lang="en-US" altLang="zh-CN" b="0" baseline="0">
                <a:latin typeface="Volta Modern Display"/>
                <a:ea typeface="宋体" pitchFamily="2" charset="-122"/>
              </a:rPr>
              <a:t>(xRNA</a:t>
            </a:r>
            <a:r>
              <a:rPr lang="zh-CN" altLang="en-US" b="0" baseline="0">
                <a:latin typeface="Volta Modern Display"/>
                <a:ea typeface="宋体" pitchFamily="2" charset="-122"/>
              </a:rPr>
              <a:t>疗法、放射配体疗法、基因与细胞疗法</a:t>
            </a:r>
            <a:r>
              <a:rPr lang="en-US" altLang="zh-CN" b="0" baseline="0">
                <a:latin typeface="Volta Modern Display"/>
                <a:ea typeface="宋体" pitchFamily="2" charset="-122"/>
              </a:rPr>
              <a:t>)</a:t>
            </a:r>
            <a:r>
              <a:rPr lang="zh-CN" altLang="en-US" b="0" baseline="0">
                <a:latin typeface="Volta Modern Display"/>
                <a:ea typeface="宋体" pitchFamily="2" charset="-122"/>
              </a:rPr>
              <a:t>，代表了未来增长的关键。</a:t>
            </a:r>
            <a:endParaRPr lang="en-US" altLang="zh-CN" b="0" baseline="0">
              <a:latin typeface="Volta Modern Display"/>
              <a:ea typeface="宋体" pitchFamily="2" charset="-122"/>
            </a:endParaRPr>
          </a:p>
          <a:p>
            <a:pPr marL="171450" indent="-171450">
              <a:buFont typeface="Arial" panose="020B0604020202020204" pitchFamily="34" charset="0"/>
              <a:buChar char="•"/>
            </a:pPr>
            <a:r>
              <a:rPr lang="zh-CN" altLang="en-US" b="0" baseline="0">
                <a:latin typeface="Volta Modern Display"/>
                <a:ea typeface="宋体" pitchFamily="2" charset="-122"/>
              </a:rPr>
              <a:t>我们专注于我们的</a:t>
            </a:r>
            <a:r>
              <a:rPr lang="zh-CN" altLang="en-US" b="1" baseline="0">
                <a:latin typeface="Volta Modern Display"/>
                <a:ea typeface="宋体" pitchFamily="2" charset="-122"/>
              </a:rPr>
              <a:t>重点区域</a:t>
            </a:r>
            <a:r>
              <a:rPr lang="zh-CN" altLang="en-US" b="0" baseline="0">
                <a:latin typeface="Volta Modern Display"/>
                <a:ea typeface="宋体" pitchFamily="2" charset="-122"/>
              </a:rPr>
              <a:t>：美国、中国、德国和日本</a:t>
            </a:r>
            <a:r>
              <a:rPr lang="en-US" altLang="zh-CN" b="0" baseline="0">
                <a:latin typeface="Volta Modern Display"/>
                <a:ea typeface="宋体" pitchFamily="2" charset="-122"/>
              </a:rPr>
              <a:t>——</a:t>
            </a:r>
            <a:r>
              <a:rPr lang="zh-CN" altLang="en-US" b="0" baseline="0">
                <a:latin typeface="Volta Modern Display"/>
                <a:ea typeface="宋体" pitchFamily="2" charset="-122"/>
              </a:rPr>
              <a:t>这些市场合计将占据全球医疗卫生支出预期增长的大部分。除了这些战略优先区域，我们仍将继续在全球其他市场开展业务。</a:t>
            </a:r>
            <a:endParaRPr lang="en-US" altLang="zh-CN" b="0" baseline="0">
              <a:latin typeface="Volta Modern Display"/>
              <a:ea typeface="宋体" pitchFamily="2" charset="-122"/>
            </a:endParaRPr>
          </a:p>
          <a:p>
            <a:pPr marL="171450" indent="-171450">
              <a:buFont typeface="Arial" panose="020B0604020202020204" pitchFamily="34" charset="0"/>
              <a:buChar char="•"/>
            </a:pPr>
            <a:endParaRPr lang="en-US" altLang="zh-CN" b="0" baseline="0">
              <a:latin typeface="Volta Modern Display"/>
              <a:ea typeface="宋体" pitchFamily="2" charset="-122"/>
            </a:endParaRPr>
          </a:p>
          <a:p>
            <a:r>
              <a:rPr lang="zh-CN" altLang="en-US" b="0" baseline="0">
                <a:latin typeface="Volta Modern Display"/>
                <a:ea typeface="宋体" pitchFamily="2" charset="-122"/>
              </a:rPr>
              <a:t>我们的</a:t>
            </a:r>
            <a:r>
              <a:rPr lang="zh-CN" altLang="en-US" b="1" baseline="0">
                <a:latin typeface="Volta Modern Display"/>
                <a:ea typeface="宋体" pitchFamily="2" charset="-122"/>
              </a:rPr>
              <a:t>战略优先事项</a:t>
            </a:r>
            <a:r>
              <a:rPr lang="zh-CN" altLang="en-US" b="0" baseline="0">
                <a:latin typeface="Volta Modern Display"/>
                <a:ea typeface="宋体" pitchFamily="2" charset="-122"/>
              </a:rPr>
              <a:t>决定了我们如何执行公司战略。</a:t>
            </a:r>
            <a:endParaRPr lang="en-US" altLang="zh-CN" b="0" baseline="0">
              <a:latin typeface="Volta Modern Display"/>
              <a:ea typeface="宋体" pitchFamily="2" charset="-122"/>
            </a:endParaRPr>
          </a:p>
          <a:p>
            <a:endParaRPr lang="en-US" altLang="zh-CN" b="0" baseline="0">
              <a:latin typeface="Volta Modern Display"/>
              <a:ea typeface="宋体" pitchFamily="2" charset="-122"/>
            </a:endParaRPr>
          </a:p>
          <a:p>
            <a:pPr marL="171450" indent="-171450">
              <a:buFont typeface="Arial" panose="020B0604020202020204" pitchFamily="34" charset="0"/>
              <a:buChar char="•"/>
            </a:pPr>
            <a:r>
              <a:rPr lang="zh-CN" altLang="en-US" b="1" baseline="0">
                <a:latin typeface="Volta Modern Display"/>
                <a:ea typeface="宋体" pitchFamily="2" charset="-122"/>
              </a:rPr>
              <a:t>提供高临床价值药物</a:t>
            </a:r>
            <a:r>
              <a:rPr lang="en-US" altLang="zh-CN" b="0" baseline="0">
                <a:latin typeface="Volta Modern Display"/>
                <a:ea typeface="宋体" pitchFamily="2" charset="-122"/>
              </a:rPr>
              <a:t>: </a:t>
            </a:r>
            <a:r>
              <a:rPr lang="zh-CN" altLang="en-US" b="0" baseline="0">
                <a:latin typeface="Volta Modern Display"/>
                <a:ea typeface="宋体" pitchFamily="2" charset="-122"/>
              </a:rPr>
              <a:t>在现有产品组合持续强劲推动下，我们的目标是促进增长，以及即将推出的关键新产品。</a:t>
            </a:r>
            <a:endParaRPr lang="en-US" altLang="zh-CN" b="0" baseline="0">
              <a:latin typeface="Volta Modern Display"/>
              <a:ea typeface="宋体" pitchFamily="2" charset="-122"/>
            </a:endParaRPr>
          </a:p>
          <a:p>
            <a:pPr marL="171450" indent="-171450">
              <a:buFont typeface="Arial" panose="020B0604020202020204" pitchFamily="34" charset="0"/>
              <a:buChar char="•"/>
            </a:pPr>
            <a:r>
              <a:rPr lang="zh-CN" altLang="en-US" b="1" baseline="0">
                <a:latin typeface="Volta Modern Display"/>
                <a:ea typeface="宋体" pitchFamily="2" charset="-122"/>
              </a:rPr>
              <a:t>巩固基石</a:t>
            </a:r>
            <a:r>
              <a:rPr lang="zh-CN" altLang="en-US" b="0" baseline="0">
                <a:latin typeface="Volta Modern Display"/>
                <a:ea typeface="宋体" pitchFamily="2" charset="-122"/>
              </a:rPr>
              <a:t>：</a:t>
            </a:r>
            <a:r>
              <a:rPr lang="en-US" altLang="zh-CN" b="0" baseline="0">
                <a:latin typeface="Volta Modern Display"/>
                <a:ea typeface="宋体" pitchFamily="2" charset="-122"/>
              </a:rPr>
              <a:t> </a:t>
            </a:r>
            <a:r>
              <a:rPr lang="zh-CN" altLang="en-US" b="0" i="0">
                <a:solidFill>
                  <a:srgbClr val="374151"/>
                </a:solidFill>
                <a:effectLst/>
                <a:latin typeface="Volta"/>
              </a:rPr>
              <a:t>我们将继续对长期成功的基石进行投资，包括强化我们的企业文化，在整个价值链中发展人工智能，以及与利益相关方和社会建立信任。</a:t>
            </a:r>
            <a:endParaRPr lang="en-US" altLang="zh-CN" b="0" i="0">
              <a:solidFill>
                <a:srgbClr val="374151"/>
              </a:solidFill>
              <a:effectLst/>
              <a:latin typeface="Volta"/>
            </a:endParaRPr>
          </a:p>
          <a:p>
            <a:endParaRPr lang="en-US" b="0" i="0" u="none" strike="noStrike">
              <a:solidFill>
                <a:srgbClr val="374151"/>
              </a:solidFill>
              <a:effectLst/>
              <a:latin typeface="Volta"/>
              <a:cs typeface="Arial"/>
            </a:endParaRPr>
          </a:p>
          <a:p>
            <a:pPr marL="0" indent="0">
              <a:buFont typeface="Arial" panose="020B0604020202020204" pitchFamily="34" charset="0"/>
              <a:buNone/>
            </a:pPr>
            <a:r>
              <a:rPr lang="zh-CN" altLang="en-US" b="1" baseline="0">
                <a:latin typeface="Volta Modern Display"/>
                <a:ea typeface="宋体" pitchFamily="2" charset="-122"/>
              </a:rPr>
              <a:t>追求卓越运营</a:t>
            </a:r>
            <a:endParaRPr lang="en-US" altLang="zh-CN" b="1" baseline="0">
              <a:latin typeface="Volta Modern Display"/>
              <a:ea typeface="宋体" pitchFamily="2" charset="-122"/>
            </a:endParaRPr>
          </a:p>
          <a:p>
            <a:pPr marL="0" indent="0">
              <a:buFont typeface="Arial" panose="020B0604020202020204" pitchFamily="34" charset="0"/>
              <a:buNone/>
            </a:pPr>
            <a:r>
              <a:rPr lang="zh-CN" altLang="en-US" b="0" baseline="0">
                <a:latin typeface="Volta Modern Display"/>
                <a:ea typeface="宋体" pitchFamily="2" charset="-122"/>
              </a:rPr>
              <a:t>在竞争日益激烈的环境中，我们正通过简化流程和降低成本来提升效率与决策效能，同时持续为患者、医疗体系和社会带来回报并创造价值。</a:t>
            </a:r>
            <a:endParaRPr lang="en-US" altLang="zh-CN" b="0" baseline="0">
              <a:latin typeface="Volta Modern Display"/>
              <a:ea typeface="宋体" pitchFamily="2" charset="-122"/>
            </a:endParaRPr>
          </a:p>
          <a:p>
            <a:endParaRPr lang="en-US" b="0" i="0" u="none" strike="noStrike">
              <a:solidFill>
                <a:srgbClr val="000000"/>
              </a:solidFill>
              <a:effectLst/>
              <a:latin typeface="Arial"/>
              <a:cs typeface="Arial"/>
            </a:endParaRPr>
          </a:p>
        </p:txBody>
      </p:sp>
      <p:sp>
        <p:nvSpPr>
          <p:cNvPr id="4" name="Footer Placeholder 3">
            <a:extLst>
              <a:ext uri="{FF2B5EF4-FFF2-40B4-BE49-F238E27FC236}">
                <a16:creationId xmlns:a16="http://schemas.microsoft.com/office/drawing/2014/main" id="{E5AC24E8-C21F-6D2A-F1A3-A1F38E9C1F20}"/>
              </a:ext>
            </a:extLst>
          </p:cNvPr>
          <p:cNvSpPr>
            <a:spLocks noGrp="1"/>
          </p:cNvSpPr>
          <p:nvPr>
            <p:ph type="ftr" sz="quarter" idx="4294967295"/>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800" b="0" i="0" u="none" strike="noStrike" kern="1200" cap="none" spc="0" normalizeH="0" baseline="0" noProof="0">
                <a:ln>
                  <a:noFill/>
                </a:ln>
                <a:solidFill>
                  <a:srgbClr val="161616"/>
                </a:solidFill>
                <a:effectLst/>
                <a:uLnTx/>
                <a:uFillTx/>
                <a:latin typeface="Volta Modern Display 55 Rom"/>
                <a:ea typeface="+mn-ea"/>
                <a:cs typeface="+mn-cs"/>
              </a:rPr>
              <a:t>Placeholder for the presentation title  |  Date (Insert → header and footer)</a:t>
            </a:r>
          </a:p>
        </p:txBody>
      </p:sp>
      <p:sp>
        <p:nvSpPr>
          <p:cNvPr id="5" name="Slide Number Placeholder 4">
            <a:extLst>
              <a:ext uri="{FF2B5EF4-FFF2-40B4-BE49-F238E27FC236}">
                <a16:creationId xmlns:a16="http://schemas.microsoft.com/office/drawing/2014/main" id="{9BB5F63F-9746-5FF1-B781-536FB07978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CC452610-1F1A-48BB-81B3-3167D77B5272}" type="slidenum">
              <a:rPr kumimoji="0" lang="en-US" sz="800" b="0" i="0" u="none" strike="noStrike" kern="1200" cap="none" spc="0" normalizeH="0" baseline="0" noProof="0" smtClean="0">
                <a:ln>
                  <a:noFill/>
                </a:ln>
                <a:solidFill>
                  <a:srgbClr val="161616"/>
                </a:solidFill>
                <a:effectLst/>
                <a:uLnTx/>
                <a:uFillTx/>
                <a:latin typeface="Volta Modern Display 55 Rom"/>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6</a:t>
            </a:fld>
            <a:endParaRPr kumimoji="0" lang="en-US" sz="800" b="0" i="0" u="none" strike="noStrike" kern="1200" cap="none" spc="0" normalizeH="0" baseline="0" noProof="0">
              <a:ln>
                <a:noFill/>
              </a:ln>
              <a:solidFill>
                <a:srgbClr val="161616"/>
              </a:solidFill>
              <a:effectLst/>
              <a:uLnTx/>
              <a:uFillTx/>
              <a:latin typeface="Volta Modern Display 55 Rom"/>
              <a:ea typeface="+mn-ea"/>
              <a:cs typeface="+mn-cs"/>
            </a:endParaRPr>
          </a:p>
        </p:txBody>
      </p:sp>
    </p:spTree>
    <p:extLst>
      <p:ext uri="{BB962C8B-B14F-4D97-AF65-F5344CB8AC3E}">
        <p14:creationId xmlns:p14="http://schemas.microsoft.com/office/powerpoint/2010/main" val="1330318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b="0" i="0" kern="1200">
                <a:solidFill>
                  <a:schemeClr val="tx1"/>
                </a:solidFill>
                <a:effectLst/>
                <a:latin typeface="Arial" panose="020B0604020202020204" pitchFamily="34" charset="0"/>
                <a:ea typeface="+mn-ea"/>
                <a:cs typeface="+mn-cs"/>
              </a:rPr>
              <a:t>提供创新药是我们作为一家企业的使命和价值创造的核心：改善人们生活质量，延长人类寿命。</a:t>
            </a:r>
            <a:endParaRPr lang="en-US" altLang="zh-CN" sz="1200" b="0" i="0" kern="1200">
              <a:solidFill>
                <a:schemeClr val="tx1"/>
              </a:solidFill>
              <a:effectLst/>
              <a:latin typeface="Arial" panose="020B0604020202020204" pitchFamily="34" charset="0"/>
              <a:ea typeface="+mn-ea"/>
              <a:cs typeface="+mn-cs"/>
            </a:endParaRPr>
          </a:p>
          <a:p>
            <a:endParaRPr lang="zh-CN" altLang="en-US" sz="1200" b="0" i="0" kern="1200">
              <a:solidFill>
                <a:schemeClr val="tx1"/>
              </a:solidFill>
              <a:effectLst/>
              <a:latin typeface="Arial" panose="020B0604020202020204" pitchFamily="34" charset="0"/>
              <a:ea typeface="+mn-ea"/>
              <a:cs typeface="+mn-cs"/>
            </a:endParaRPr>
          </a:p>
          <a:p>
            <a:r>
              <a:rPr lang="zh-CN" altLang="en-US" sz="1200" b="0" i="0" kern="1200">
                <a:solidFill>
                  <a:schemeClr val="tx1"/>
                </a:solidFill>
                <a:effectLst/>
                <a:latin typeface="Arial" panose="020B0604020202020204" pitchFamily="34" charset="0"/>
                <a:ea typeface="+mn-ea"/>
                <a:cs typeface="+mn-cs"/>
              </a:rPr>
              <a:t>我们的研发战略基于贯穿研究、开发和商业化全过程的端到端方法。从潜在疗法的构思起始，到临床开发和上市，我们的研究、开发和商业团队紧密协作，为患者提供创新药物。</a:t>
            </a:r>
            <a:endParaRPr lang="en-US" altLang="zh-CN" sz="1200" b="0" i="0" kern="1200">
              <a:solidFill>
                <a:schemeClr val="tx1"/>
              </a:solidFill>
              <a:effectLst/>
              <a:latin typeface="Arial" panose="020B0604020202020204" pitchFamily="34" charset="0"/>
              <a:ea typeface="+mn-ea"/>
              <a:cs typeface="+mn-cs"/>
            </a:endParaRPr>
          </a:p>
          <a:p>
            <a:endParaRPr lang="zh-CN" altLang="en-US" sz="1200" b="0" i="0" kern="1200">
              <a:solidFill>
                <a:schemeClr val="tx1"/>
              </a:solidFill>
              <a:effectLst/>
              <a:latin typeface="Arial" panose="020B0604020202020204" pitchFamily="34" charset="0"/>
              <a:ea typeface="+mn-ea"/>
              <a:cs typeface="+mn-cs"/>
            </a:endParaRPr>
          </a:p>
          <a:p>
            <a:r>
              <a:rPr lang="zh-CN" altLang="en-US" sz="1200" b="0" i="0" kern="1200">
                <a:solidFill>
                  <a:schemeClr val="tx1"/>
                </a:solidFill>
                <a:effectLst/>
                <a:latin typeface="Arial" panose="020B0604020202020204" pitchFamily="34" charset="0"/>
                <a:ea typeface="+mn-ea"/>
                <a:cs typeface="+mn-cs"/>
              </a:rPr>
              <a:t>我们持续进行重大投资，以支持我们的研发战略。</a:t>
            </a:r>
            <a:r>
              <a:rPr lang="en-US" altLang="zh-CN" sz="1200" b="0" i="0" kern="1200">
                <a:solidFill>
                  <a:schemeClr val="tx1"/>
                </a:solidFill>
                <a:effectLst/>
                <a:latin typeface="Arial" panose="020B0604020202020204" pitchFamily="34" charset="0"/>
                <a:ea typeface="+mn-ea"/>
                <a:cs typeface="+mn-cs"/>
              </a:rPr>
              <a:t>2025</a:t>
            </a:r>
            <a:r>
              <a:rPr lang="zh-CN" altLang="en-US" sz="1200" b="0" i="0" kern="1200">
                <a:solidFill>
                  <a:schemeClr val="tx1"/>
                </a:solidFill>
                <a:effectLst/>
                <a:latin typeface="Arial" panose="020B0604020202020204" pitchFamily="34" charset="0"/>
                <a:ea typeface="+mn-ea"/>
                <a:cs typeface="+mn-cs"/>
              </a:rPr>
              <a:t>年，我们的核心研发投入为</a:t>
            </a:r>
            <a:r>
              <a:rPr lang="en-US" altLang="zh-CN" sz="1200" b="0" i="0" kern="1200">
                <a:solidFill>
                  <a:schemeClr val="tx1"/>
                </a:solidFill>
                <a:effectLst/>
                <a:latin typeface="Arial" panose="020B0604020202020204" pitchFamily="34" charset="0"/>
                <a:ea typeface="+mn-ea"/>
                <a:cs typeface="+mn-cs"/>
              </a:rPr>
              <a:t>103</a:t>
            </a:r>
            <a:r>
              <a:rPr lang="zh-CN" altLang="en-US" sz="1200" b="0" i="0" kern="1200">
                <a:solidFill>
                  <a:schemeClr val="tx1"/>
                </a:solidFill>
                <a:effectLst/>
                <a:latin typeface="Arial" panose="020B0604020202020204" pitchFamily="34" charset="0"/>
                <a:ea typeface="+mn-ea"/>
                <a:cs typeface="+mn-cs"/>
              </a:rPr>
              <a:t>亿美元，而上一年为</a:t>
            </a:r>
            <a:r>
              <a:rPr lang="en-US" altLang="zh-CN" sz="1200" b="0" i="0" kern="1200">
                <a:solidFill>
                  <a:schemeClr val="tx1"/>
                </a:solidFill>
                <a:effectLst/>
                <a:latin typeface="Arial" panose="020B0604020202020204" pitchFamily="34" charset="0"/>
                <a:ea typeface="+mn-ea"/>
                <a:cs typeface="+mn-cs"/>
              </a:rPr>
              <a:t>93</a:t>
            </a:r>
            <a:r>
              <a:rPr lang="zh-CN" altLang="en-US" sz="1200" b="0" i="0" kern="1200">
                <a:solidFill>
                  <a:schemeClr val="tx1"/>
                </a:solidFill>
                <a:effectLst/>
                <a:latin typeface="Arial" panose="020B0604020202020204" pitchFamily="34" charset="0"/>
                <a:ea typeface="+mn-ea"/>
                <a:cs typeface="+mn-cs"/>
              </a:rPr>
              <a:t>亿美元。</a:t>
            </a:r>
            <a:endParaRPr lang="en-US" altLang="zh-CN" sz="1200" b="0" i="0" kern="1200">
              <a:solidFill>
                <a:schemeClr val="tx1"/>
              </a:solidFill>
              <a:effectLst/>
              <a:latin typeface="Arial" panose="020B0604020202020204" pitchFamily="34" charset="0"/>
              <a:ea typeface="+mn-ea"/>
              <a:cs typeface="+mn-cs"/>
            </a:endParaRPr>
          </a:p>
          <a:p>
            <a:endParaRPr lang="zh-CN" altLang="en-US" sz="1200" b="0" i="0" kern="1200">
              <a:solidFill>
                <a:schemeClr val="tx1"/>
              </a:solidFill>
              <a:effectLst/>
              <a:latin typeface="Arial" panose="020B0604020202020204" pitchFamily="34" charset="0"/>
              <a:ea typeface="+mn-ea"/>
              <a:cs typeface="+mn-cs"/>
            </a:endParaRPr>
          </a:p>
          <a:p>
            <a:r>
              <a:rPr lang="en-US" altLang="zh-CN" sz="1200" b="0" i="0" kern="1200">
                <a:solidFill>
                  <a:schemeClr val="tx1"/>
                </a:solidFill>
                <a:effectLst/>
                <a:latin typeface="Arial" panose="020B0604020202020204" pitchFamily="34" charset="0"/>
                <a:ea typeface="+mn-ea"/>
                <a:cs typeface="+mn-cs"/>
              </a:rPr>
              <a:t>2025</a:t>
            </a:r>
            <a:r>
              <a:rPr lang="zh-CN" altLang="en-US" sz="1200" b="0" i="0" kern="1200">
                <a:solidFill>
                  <a:schemeClr val="tx1"/>
                </a:solidFill>
                <a:effectLst/>
                <a:latin typeface="Arial" panose="020B0604020202020204" pitchFamily="34" charset="0"/>
                <a:ea typeface="+mn-ea"/>
                <a:cs typeface="+mn-cs"/>
              </a:rPr>
              <a:t>年，我们在美国、欧盟、中国和日本共获得</a:t>
            </a:r>
            <a:r>
              <a:rPr lang="en-US" altLang="zh-CN" sz="1200" b="0" i="0" kern="1200">
                <a:solidFill>
                  <a:schemeClr val="tx1"/>
                </a:solidFill>
                <a:effectLst/>
                <a:latin typeface="Arial" panose="020B0604020202020204" pitchFamily="34" charset="0"/>
                <a:ea typeface="+mn-ea"/>
                <a:cs typeface="+mn-cs"/>
              </a:rPr>
              <a:t>29</a:t>
            </a:r>
            <a:r>
              <a:rPr lang="zh-CN" altLang="en-US" sz="1200" b="0" i="0" kern="1200">
                <a:solidFill>
                  <a:schemeClr val="tx1"/>
                </a:solidFill>
                <a:effectLst/>
                <a:latin typeface="Arial" panose="020B0604020202020204" pitchFamily="34" charset="0"/>
                <a:ea typeface="+mn-ea"/>
                <a:cs typeface="+mn-cs"/>
              </a:rPr>
              <a:t>项批准，并在重点市场提交了</a:t>
            </a:r>
            <a:r>
              <a:rPr lang="en-US" altLang="zh-CN" sz="1200" b="0" i="0" kern="1200">
                <a:solidFill>
                  <a:schemeClr val="tx1"/>
                </a:solidFill>
                <a:effectLst/>
                <a:latin typeface="Arial" panose="020B0604020202020204" pitchFamily="34" charset="0"/>
                <a:ea typeface="+mn-ea"/>
                <a:cs typeface="+mn-cs"/>
              </a:rPr>
              <a:t>29</a:t>
            </a:r>
            <a:r>
              <a:rPr lang="zh-CN" altLang="en-US" sz="1200" b="0" i="0" kern="1200">
                <a:solidFill>
                  <a:schemeClr val="tx1"/>
                </a:solidFill>
                <a:effectLst/>
                <a:latin typeface="Arial" panose="020B0604020202020204" pitchFamily="34" charset="0"/>
                <a:ea typeface="+mn-ea"/>
                <a:cs typeface="+mn-cs"/>
              </a:rPr>
              <a:t>项监管审批申请，同时多项后期阶段数据读出为进一步上市铺平了道路。</a:t>
            </a:r>
            <a:endParaRPr lang="en-US" altLang="zh-CN" sz="1200" b="0" i="0" kern="1200">
              <a:solidFill>
                <a:schemeClr val="tx1"/>
              </a:solidFill>
              <a:effectLst/>
              <a:latin typeface="Arial" panose="020B0604020202020204" pitchFamily="34" charset="0"/>
              <a:ea typeface="+mn-ea"/>
              <a:cs typeface="+mn-cs"/>
            </a:endParaRPr>
          </a:p>
          <a:p>
            <a:endParaRPr lang="zh-CN" altLang="en-US" sz="1200" b="0" i="0" kern="1200">
              <a:solidFill>
                <a:schemeClr val="tx1"/>
              </a:solidFill>
              <a:effectLst/>
              <a:latin typeface="Arial" panose="020B0604020202020204" pitchFamily="34" charset="0"/>
              <a:ea typeface="+mn-ea"/>
              <a:cs typeface="+mn-cs"/>
            </a:endParaRPr>
          </a:p>
          <a:p>
            <a:r>
              <a:rPr lang="zh-CN" altLang="en-US" sz="1200" b="0" i="0" kern="1200">
                <a:solidFill>
                  <a:schemeClr val="tx1"/>
                </a:solidFill>
                <a:effectLst/>
                <a:latin typeface="Arial" panose="020B0604020202020204" pitchFamily="34" charset="0"/>
                <a:ea typeface="+mn-ea"/>
                <a:cs typeface="+mn-cs"/>
              </a:rPr>
              <a:t>我们也在努力推进开发主要影响医疗服务欠缺的中低收入国家和地区患者的创新药。</a:t>
            </a:r>
            <a:r>
              <a:rPr lang="en-US" altLang="zh-CN" sz="1200" b="0" i="0" kern="1200">
                <a:solidFill>
                  <a:schemeClr val="tx1"/>
                </a:solidFill>
                <a:effectLst/>
                <a:latin typeface="Arial" panose="020B0604020202020204" pitchFamily="34" charset="0"/>
                <a:ea typeface="+mn-ea"/>
                <a:cs typeface="+mn-cs"/>
              </a:rPr>
              <a:t>2025</a:t>
            </a:r>
            <a:r>
              <a:rPr lang="zh-CN" altLang="en-US" sz="1200" b="0" i="0" kern="1200">
                <a:solidFill>
                  <a:schemeClr val="tx1"/>
                </a:solidFill>
                <a:effectLst/>
                <a:latin typeface="Arial" panose="020B0604020202020204" pitchFamily="34" charset="0"/>
                <a:ea typeface="+mn-ea"/>
                <a:cs typeface="+mn-cs"/>
              </a:rPr>
              <a:t>年，我们在疟疾和被忽视热带疾病的研发方面投入了</a:t>
            </a:r>
            <a:r>
              <a:rPr lang="en-US" altLang="zh-CN" sz="1200" b="0" i="0" kern="1200">
                <a:solidFill>
                  <a:schemeClr val="tx1"/>
                </a:solidFill>
                <a:effectLst/>
                <a:latin typeface="Arial" panose="020B0604020202020204" pitchFamily="34" charset="0"/>
                <a:ea typeface="+mn-ea"/>
                <a:cs typeface="+mn-cs"/>
              </a:rPr>
              <a:t>1.42</a:t>
            </a:r>
            <a:r>
              <a:rPr lang="zh-CN" altLang="en-US" sz="1200" b="0" i="0" kern="1200">
                <a:solidFill>
                  <a:schemeClr val="tx1"/>
                </a:solidFill>
                <a:effectLst/>
                <a:latin typeface="Arial" panose="020B0604020202020204" pitchFamily="34" charset="0"/>
                <a:ea typeface="+mn-ea"/>
                <a:cs typeface="+mn-cs"/>
              </a:rPr>
              <a:t>亿美元，以支持我们的全球健康项目。</a:t>
            </a:r>
          </a:p>
          <a:p>
            <a:pPr marL="285750" indent="-285750">
              <a:buFont typeface="Arial" panose="020B0604020202020204" pitchFamily="34" charset="0"/>
              <a:buChar char="•"/>
            </a:pPr>
            <a:endParaRPr lang="en-US" sz="1800" b="0">
              <a:solidFill>
                <a:srgbClr val="000000"/>
              </a:solidFill>
              <a:cs typeface="Arial"/>
            </a:endParaRPr>
          </a:p>
        </p:txBody>
      </p:sp>
      <p:sp>
        <p:nvSpPr>
          <p:cNvPr id="4" name="Slide Number Placeholder 3"/>
          <p:cNvSpPr>
            <a:spLocks noGrp="1"/>
          </p:cNvSpPr>
          <p:nvPr>
            <p:ph type="sldNum" sz="quarter" idx="5"/>
          </p:nvPr>
        </p:nvSpPr>
        <p:spPr/>
        <p:txBody>
          <a:bodyPr/>
          <a:lstStyle/>
          <a:p>
            <a:fld id="{3E5F80CA-0B62-4806-84EF-87D648B4ECD5}" type="slidenum">
              <a:rPr lang="en-GB" smtClean="0"/>
              <a:t>7</a:t>
            </a:fld>
            <a:endParaRPr lang="en-GB"/>
          </a:p>
        </p:txBody>
      </p:sp>
    </p:spTree>
    <p:extLst>
      <p:ext uri="{BB962C8B-B14F-4D97-AF65-F5344CB8AC3E}">
        <p14:creationId xmlns:p14="http://schemas.microsoft.com/office/powerpoint/2010/main" val="302200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释放员工潜能</a:t>
            </a:r>
            <a:endParaRPr kumimoji="0" lang="en-US" altLang="zh-CN" sz="1200" b="1"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171450" marR="0" lvl="0" indent="-171450" algn="l" defTabSz="91313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我们不断推进企业文化建设，将其作为推动创新和业绩发展的驱动力。</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我们鼓励所有诺华员工激发工作热情</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乐于求知</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充分赋能</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，推动创新及业务发展</a:t>
            </a:r>
            <a:r>
              <a:rPr kumimoji="0" lang="zh-CN"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我们致力于打造一支灵活、多元化的员工队伍，并确保我们吸引和留住面向未来发展的人才。</a:t>
            </a:r>
            <a:endPar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endParaRPr>
          </a:p>
          <a:p>
            <a:pPr marL="171450" marR="0" lvl="0" indent="-171450" algn="l" defTabSz="91313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我们还实现了管理层的性别平衡，截至</a:t>
            </a:r>
            <a:r>
              <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2025</a:t>
            </a:r>
            <a:r>
              <a:rPr kumimoji="0" lang="zh-CN" altLang="en-US"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年底，全球管理层女性占比为</a:t>
            </a:r>
            <a:r>
              <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49%</a:t>
            </a:r>
            <a:r>
              <a:rPr kumimoji="0" lang="zh-CN" altLang="en-US"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a:t>
            </a:r>
            <a:endPar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0" marR="0" lvl="0" indent="0" algn="l" defTabSz="457200" rtl="0" eaLnBrk="1" fontAlgn="auto" latinLnBrk="0" hangingPunct="1">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拓展数据科学与技术</a:t>
            </a:r>
            <a:endParaRPr kumimoji="0" lang="en-US" altLang="zh-CN" sz="1200" b="1"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171450" marR="0" lvl="0" indent="-171450" algn="l" defTabSz="456565"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我们正在为系统和流程打造强大的数据、数字和</a:t>
            </a:r>
            <a:r>
              <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IT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基础</a:t>
            </a:r>
            <a:r>
              <a:rPr kumimoji="0" lang="zh-CN" altLang="en-US" sz="1200" b="0" i="0" u="none" strike="noStrike" kern="1200" cap="none" spc="0" normalizeH="0" baseline="0" noProof="0">
                <a:ln>
                  <a:noFill/>
                </a:ln>
                <a:solidFill>
                  <a:prstClr val="black"/>
                </a:solidFill>
                <a:effectLst/>
                <a:uLnTx/>
                <a:uFillTx/>
                <a:latin typeface="Volta Modern Display"/>
                <a:cs typeface="Arial" panose="020B0604020202020204" pitchFamily="34" charset="0"/>
              </a:rPr>
              <a: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作为我们整体战略的一部分，我们专注于能够在全球推广并产生最大影响的优先项目。</a:t>
            </a:r>
            <a:r>
              <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 </a:t>
            </a:r>
            <a:endPar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171450" marR="0" lvl="0" indent="-171450" algn="l" defTabSz="456565" rtl="0" eaLnBrk="1" fontAlgn="auto" latinLnBrk="0" hangingPunct="1">
              <a:lnSpc>
                <a:spcPct val="100000"/>
              </a:lnSpc>
              <a:spcBef>
                <a:spcPct val="0"/>
              </a:spcBef>
              <a:spcAft>
                <a:spcPct val="0"/>
              </a:spcAft>
              <a:buClrTx/>
              <a:buSzTx/>
              <a:buFont typeface="Arial" panose="020B0604020202020204" pitchFamily="34" charset="0"/>
              <a:buChar char="•"/>
              <a:defRPr/>
            </a:pPr>
            <a:endParaRPr kumimoji="0" lang="en-US" altLang="zh-CN" sz="1200" b="0"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0" marR="0" lvl="0" indent="0" algn="l" defTabSz="456565" rtl="0" eaLnBrk="1" fontAlgn="auto" latinLnBrk="0" hangingPunct="1">
              <a:lnSpc>
                <a:spcPct val="100000"/>
              </a:lnSpc>
              <a:spcBef>
                <a:spcPct val="0"/>
              </a:spcBef>
              <a:spcAft>
                <a:spcPct val="0"/>
              </a:spcAft>
              <a:buClrTx/>
              <a:buSzTx/>
              <a:buFontTx/>
              <a:buNone/>
              <a:defRPr/>
            </a:pPr>
            <a:r>
              <a:rPr kumimoji="0" lang="zh-CN" altLang="en-US" sz="1200" b="1"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与社会建立互信</a:t>
            </a:r>
            <a:endParaRPr kumimoji="0" lang="en-US" altLang="zh-CN" sz="1200" b="1" i="0" u="none" strike="noStrike" kern="1200" cap="none" spc="0" normalizeH="0" baseline="0" noProof="0">
              <a:ln>
                <a:noFill/>
              </a:ln>
              <a:solidFill>
                <a:prstClr val="black"/>
              </a:solidFill>
              <a:effectLst/>
              <a:uLnTx/>
              <a:uFillTx/>
              <a:latin typeface="Volta Modern Display"/>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诺华的长期成功取决于与社会建立互信。</a:t>
            </a:r>
            <a:endPar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我们相信，每位患者都应该从我们的药物中受益，无论他们住在哪里或他们的社会经济状况如何。我们与合作伙伴共同努力，寻找新的途径，以更快的速度将诺华的创新药物带给全球更多的人。</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rPr>
              <a:t>我们承诺为每一种推出的新药实施全球可及性战略。我们的战略基于诺华的可及性原则，通过该原则我们采用多种方法来服务需求未被满足的患者，包括创新的定价和准入模式、较早地在中低收入国家推出新药，以及采取措施强化医疗卫生系统，这也反映了世界医疗卫生挑战的规模和复杂性。</a:t>
            </a:r>
            <a:endParaRPr kumimoji="0" lang="en-US" altLang="zh-CN" sz="1200" b="0" i="0" u="none" strike="noStrike" kern="1200" cap="none" spc="0" normalizeH="0" baseline="0" noProof="0">
              <a:ln>
                <a:noFill/>
              </a:ln>
              <a:solidFill>
                <a:srgbClr val="000000"/>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我们致力于保持高水平的道德标准，维护人权，并在整个价值链中降低社会和环境风险。我们的方法以</a:t>
            </a:r>
            <a:r>
              <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道德准则</a:t>
            </a:r>
            <a:r>
              <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a:t>
            </a:r>
            <a:r>
              <a:rPr kumimoji="0" lang="zh-CN" altLang="en-US"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rPr>
              <a:t>为基础，该准则适用于所有员工，并通过内部政策、控制措施以及针对第三方的标准加以强化。</a:t>
            </a:r>
            <a:endParaRPr kumimoji="0" lang="en-US" altLang="zh-CN" sz="1200" b="0" i="0" u="none" strike="noStrike" kern="1200" cap="none" spc="0" normalizeH="0" baseline="0" noProof="0">
              <a:ln>
                <a:noFill/>
              </a:ln>
              <a:solidFill>
                <a:prstClr val="black"/>
              </a:solidFill>
              <a:effectLst/>
              <a:uLnTx/>
              <a:uFillTx/>
              <a:latin typeface="Volta Modern Display"/>
              <a:ea typeface="宋体" pitchFamily="2" charset="-122"/>
              <a:cs typeface="Arial" panose="020B0604020202020204" pitchFamily="34" charset="0"/>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zh-CN" altLang="en-US" b="0" i="0">
                <a:solidFill>
                  <a:srgbClr val="374151"/>
                </a:solidFill>
                <a:effectLst/>
                <a:latin typeface="Volta"/>
              </a:rPr>
              <a:t>我们认识到地球健康与患者健康之间的联系，并且通过努力实现气候和自然方面的宏伟目标，尽量减少对环境的影响。</a:t>
            </a:r>
            <a:endParaRPr kumimoji="0" lang="en-US" altLang="zh-CN" sz="1200" b="0" i="0" u="none" strike="noStrike" kern="1200" cap="none" spc="0" normalizeH="0" baseline="0" noProof="0">
              <a:ln>
                <a:noFill/>
              </a:ln>
              <a:solidFill>
                <a:srgbClr val="000000"/>
              </a:solidFill>
              <a:effectLst/>
              <a:uLnTx/>
              <a:uFillTx/>
              <a:latin typeface="Volta Modern Display"/>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VoltaModernText-55Roman" pitchFamily="50"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E5F80CA-0B62-4806-84EF-87D648B4ECD5}" type="slidenum">
              <a:rPr kumimoji="0" lang="en-GB" sz="1000" b="0" i="0" u="none" strike="noStrike" kern="1200" cap="none" spc="0" normalizeH="0" baseline="0" noProof="0" smtClean="0">
                <a:ln>
                  <a:noFill/>
                </a:ln>
                <a:solidFill>
                  <a:srgbClr val="002068"/>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8</a:t>
            </a:fld>
            <a:endParaRPr kumimoji="0" lang="en-GB" sz="1000" b="0" i="0" u="none" strike="noStrike" kern="1200" cap="none" spc="0" normalizeH="0" baseline="0" noProof="0">
              <a:ln>
                <a:noFill/>
              </a:ln>
              <a:solidFill>
                <a:srgbClr val="002068"/>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60036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200" b="0" baseline="0">
                <a:latin typeface="Volta Modern Display"/>
                <a:ea typeface="宋体" pitchFamily="2" charset="-122"/>
              </a:rPr>
              <a:t>生产效率与效能的提升，可以为我们在研发方面的巨大投资、在创新性新疗法上市的投入以及财务表现带来保障。</a:t>
            </a:r>
          </a:p>
          <a:p>
            <a:endParaRPr lang="en-US" altLang="zh-CN" sz="1200" b="0" baseline="0">
              <a:latin typeface="Volta Modern Display"/>
              <a:ea typeface="宋体" pitchFamily="2" charset="-122"/>
            </a:endParaRPr>
          </a:p>
          <a:p>
            <a:pPr marL="171450" indent="-171450" defTabSz="456565">
              <a:buFont typeface="Arial" panose="020B0604020202020204" pitchFamily="34" charset="0"/>
              <a:buChar char="•"/>
              <a:defRPr/>
            </a:pPr>
            <a:r>
              <a:rPr lang="zh-CN" altLang="en-US" sz="1200" b="0" baseline="0">
                <a:latin typeface="Volta Modern Display"/>
                <a:ea typeface="宋体" pitchFamily="2" charset="-122"/>
              </a:rPr>
              <a:t>我们正在创建一个更加灵活敏捷的生产制造网络，覆盖全球</a:t>
            </a:r>
            <a:r>
              <a:rPr lang="en-US" altLang="zh-CN" sz="1200" b="0" baseline="0">
                <a:latin typeface="Volta Modern Display"/>
                <a:ea typeface="宋体" pitchFamily="2" charset="-122"/>
              </a:rPr>
              <a:t>30</a:t>
            </a:r>
            <a:r>
              <a:rPr lang="zh-CN" altLang="en-US" sz="1200" b="0" baseline="0">
                <a:latin typeface="Volta Modern Display"/>
                <a:ea typeface="宋体" pitchFamily="2" charset="-122"/>
              </a:rPr>
              <a:t>多个生产基地，并辅之以外部战略合作伙伴网络。</a:t>
            </a:r>
            <a:endParaRPr lang="en-US" altLang="zh-CN" sz="1200" b="0" baseline="0">
              <a:latin typeface="Volta Modern Display"/>
              <a:ea typeface="宋体" pitchFamily="2" charset="-122"/>
            </a:endParaRPr>
          </a:p>
          <a:p>
            <a:pPr marL="171450" indent="-171450" defTabSz="456565">
              <a:buFont typeface="Arial" panose="020B0604020202020204" pitchFamily="34" charset="0"/>
              <a:buChar char="•"/>
              <a:defRPr/>
            </a:pPr>
            <a:r>
              <a:rPr lang="zh-CN" altLang="en-US" sz="1200" b="0" baseline="0">
                <a:latin typeface="Volta Modern Display"/>
                <a:ea typeface="宋体" pitchFamily="2" charset="-122"/>
              </a:rPr>
              <a:t>我们正在扩大生物制药和先进技术平台等战略重点领域的实力。例如，我们正在扩大放射配体疗法</a:t>
            </a:r>
            <a:r>
              <a:rPr lang="en-US" altLang="zh-CN" sz="1200" b="0" baseline="0">
                <a:latin typeface="Volta Modern Display"/>
                <a:ea typeface="宋体" pitchFamily="2" charset="-122"/>
              </a:rPr>
              <a:t>(RLT)</a:t>
            </a:r>
            <a:r>
              <a:rPr lang="zh-CN" altLang="en-US" sz="1200" b="0" baseline="0">
                <a:latin typeface="Volta Modern Display"/>
                <a:ea typeface="宋体" pitchFamily="2" charset="-122"/>
              </a:rPr>
              <a:t>平台，这是一种需要快速向患者输送的精准靶向核医学，因为它所含的放射性同位素的活性会随着时间的推移而减弱。 </a:t>
            </a:r>
            <a:endParaRPr lang="en-US" altLang="zh-CN" sz="1200" b="0" baseline="0">
              <a:latin typeface="Volta Modern Display"/>
              <a:ea typeface="宋体" pitchFamily="2" charset="-122"/>
            </a:endParaRPr>
          </a:p>
          <a:p>
            <a:pPr marL="171450" indent="-171450" defTabSz="456565">
              <a:buFont typeface="Arial" panose="020B0604020202020204" pitchFamily="34" charset="0"/>
              <a:buChar char="•"/>
              <a:defRPr/>
            </a:pPr>
            <a:r>
              <a:rPr lang="zh-CN" altLang="en-US" sz="1200" b="0" i="0" baseline="0">
                <a:solidFill>
                  <a:srgbClr val="000000"/>
                </a:solidFill>
                <a:effectLst/>
                <a:latin typeface="Volta Modern Display"/>
                <a:ea typeface="宋体" pitchFamily="2" charset="-122"/>
              </a:rPr>
              <a:t>患者健康与安全是我们业务的基石。如果不能提供安全、高质量的药物，我们就无法达成使命。为了确保产品质量，我们对药品秉持健全的质量管理体系，完全符合卫生当局和其他监管机构的要求。</a:t>
            </a:r>
            <a:endParaRPr lang="en-US" altLang="zh-CN" sz="1200" b="0" baseline="0">
              <a:latin typeface="Volta Modern Display"/>
              <a:ea typeface="宋体" pitchFamily="2" charset="-122"/>
            </a:endParaRPr>
          </a:p>
          <a:p>
            <a:pPr marL="171450" indent="-171450" defTabSz="456565">
              <a:buFont typeface="Arial" panose="020B0604020202020204" pitchFamily="34" charset="0"/>
              <a:buChar char="•"/>
              <a:defRPr/>
            </a:pPr>
            <a:r>
              <a:rPr lang="zh-CN" altLang="en-US" sz="1200" b="0" i="0" baseline="0">
                <a:solidFill>
                  <a:srgbClr val="000000"/>
                </a:solidFill>
                <a:effectLst/>
                <a:latin typeface="Volta Modern Display"/>
                <a:ea typeface="宋体" pitchFamily="2" charset="-122"/>
              </a:rPr>
              <a:t>改善我们的环境足迹有助于减轻气候变化对地球和人类健康的影响。我们按照既定目标，减少营运过程中的废气排放、耗水量和废物处理。</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E5F80CA-0B62-4806-84EF-87D648B4ECD5}" type="slidenum">
              <a:rPr kumimoji="0" lang="en-GB" sz="1000" b="0" i="0" u="none" strike="noStrike" kern="1200" cap="none" spc="0" normalizeH="0" baseline="0" noProof="0" smtClean="0">
                <a:ln>
                  <a:noFill/>
                </a:ln>
                <a:solidFill>
                  <a:srgbClr val="002068"/>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9</a:t>
            </a:fld>
            <a:endParaRPr kumimoji="0" lang="en-GB" sz="1000" b="0" i="0" u="none" strike="noStrike" kern="1200" cap="none" spc="0" normalizeH="0" baseline="0" noProof="0">
              <a:ln>
                <a:noFill/>
              </a:ln>
              <a:solidFill>
                <a:srgbClr val="002068"/>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74255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baseline="0">
                <a:solidFill>
                  <a:schemeClr val="tx1"/>
                </a:solidFill>
                <a:effectLst/>
                <a:latin typeface="Volta Modern Display"/>
                <a:ea typeface="SimSun" panose="02010600030101010101" pitchFamily="2" charset="-122"/>
                <a:cs typeface="+mn-cs"/>
              </a:rPr>
              <a:t>早在</a:t>
            </a:r>
            <a:r>
              <a:rPr lang="en-US" altLang="zh-CN" sz="1200" b="0" i="0" kern="1200" baseline="0">
                <a:solidFill>
                  <a:schemeClr val="tx1"/>
                </a:solidFill>
                <a:effectLst/>
                <a:latin typeface="Volta Modern Display"/>
                <a:ea typeface="SimSun" panose="02010600030101010101" pitchFamily="2" charset="-122"/>
                <a:cs typeface="+mn-cs"/>
              </a:rPr>
              <a:t>1886</a:t>
            </a:r>
            <a:r>
              <a:rPr lang="zh-CN" altLang="en-US" sz="1200" b="0" i="0" kern="1200" baseline="0">
                <a:solidFill>
                  <a:schemeClr val="tx1"/>
                </a:solidFill>
                <a:effectLst/>
                <a:latin typeface="Volta Modern Display"/>
                <a:ea typeface="SimSun" panose="02010600030101010101" pitchFamily="2" charset="-122"/>
                <a:cs typeface="+mn-cs"/>
              </a:rPr>
              <a:t>年，诺华公司前身嘉基公司就已进入中国。</a:t>
            </a:r>
            <a:endParaRPr lang="en-US" altLang="zh-CN" sz="1200" b="0" i="0" kern="1200" baseline="0">
              <a:solidFill>
                <a:schemeClr val="tx1"/>
              </a:solidFill>
              <a:effectLst/>
              <a:latin typeface="Volta Modern Display"/>
              <a:ea typeface="SimSun" panose="02010600030101010101" pitchFamily="2" charset="-122"/>
              <a:cs typeface="+mn-cs"/>
            </a:endParaRPr>
          </a:p>
          <a:p>
            <a:endParaRPr lang="en-US" altLang="zh-CN" sz="1200" b="0" i="0" kern="1200" baseline="0">
              <a:solidFill>
                <a:schemeClr val="tx1"/>
              </a:solidFill>
              <a:effectLst/>
              <a:latin typeface="Volta Modern Display"/>
              <a:ea typeface="SimSun" panose="02010600030101010101" pitchFamily="2" charset="-122"/>
              <a:cs typeface="+mn-cs"/>
            </a:endParaRPr>
          </a:p>
          <a:p>
            <a:r>
              <a:rPr lang="en-US" altLang="zh-CN" sz="1200" b="0" i="0" kern="1200" baseline="0">
                <a:solidFill>
                  <a:schemeClr val="tx1"/>
                </a:solidFill>
                <a:effectLst/>
                <a:latin typeface="Volta Modern Display"/>
                <a:ea typeface="SimSun" panose="02010600030101010101" pitchFamily="2" charset="-122"/>
                <a:cs typeface="+mn-cs"/>
              </a:rPr>
              <a:t>1979</a:t>
            </a:r>
            <a:r>
              <a:rPr lang="zh-CN" altLang="en-US" sz="1200" b="0" i="0" kern="1200" baseline="0">
                <a:solidFill>
                  <a:schemeClr val="tx1"/>
                </a:solidFill>
                <a:effectLst/>
                <a:latin typeface="Volta Modern Display"/>
                <a:ea typeface="SimSun" panose="02010600030101010101" pitchFamily="2" charset="-122"/>
                <a:cs typeface="+mn-cs"/>
              </a:rPr>
              <a:t>年，也就是在中国宣布改革开放仅一年之后，汽巴</a:t>
            </a:r>
            <a:r>
              <a:rPr lang="en-US" altLang="zh-CN" sz="1200" b="0" i="0" kern="1200" baseline="0">
                <a:solidFill>
                  <a:schemeClr val="tx1"/>
                </a:solidFill>
                <a:effectLst/>
                <a:latin typeface="Volta Modern Display"/>
                <a:ea typeface="SimSun" panose="02010600030101010101" pitchFamily="2" charset="-122"/>
                <a:cs typeface="+mn-cs"/>
              </a:rPr>
              <a:t>-</a:t>
            </a:r>
            <a:r>
              <a:rPr lang="zh-CN" altLang="en-US" sz="1200" b="0" i="0" kern="1200" baseline="0">
                <a:solidFill>
                  <a:schemeClr val="tx1"/>
                </a:solidFill>
                <a:effectLst/>
                <a:latin typeface="Volta Modern Display"/>
                <a:ea typeface="SimSun" panose="02010600030101010101" pitchFamily="2" charset="-122"/>
                <a:cs typeface="+mn-cs"/>
              </a:rPr>
              <a:t>嘉基公司便立即在北京设立了代表处。 </a:t>
            </a:r>
          </a:p>
          <a:p>
            <a:endParaRPr lang="zh-CN" altLang="en-US"/>
          </a:p>
        </p:txBody>
      </p:sp>
      <p:sp>
        <p:nvSpPr>
          <p:cNvPr id="4" name="灯片编号占位符 3"/>
          <p:cNvSpPr>
            <a:spLocks noGrp="1"/>
          </p:cNvSpPr>
          <p:nvPr>
            <p:ph type="sldNum" sz="quarter" idx="5"/>
          </p:nvPr>
        </p:nvSpPr>
        <p:spPr/>
        <p:txBody>
          <a:bodyPr/>
          <a:lstStyle/>
          <a:p>
            <a:fld id="{DE8051F4-06D8-4074-A9A1-9E8D8B5906A4}" type="slidenum">
              <a:rPr lang="en-US" smtClean="0"/>
              <a:t>11</a:t>
            </a:fld>
            <a:endParaRPr lang="en-US"/>
          </a:p>
        </p:txBody>
      </p:sp>
    </p:spTree>
    <p:extLst>
      <p:ext uri="{BB962C8B-B14F-4D97-AF65-F5344CB8AC3E}">
        <p14:creationId xmlns:p14="http://schemas.microsoft.com/office/powerpoint/2010/main" val="2470301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rPr>
              <a:t>诺华中国愿景：成为中国最具价值和最值得信赖的医药健康合作伙伴。</a:t>
            </a:r>
            <a:endParaRPr lang="en-US" altLang="zh-CN" sz="1200" b="0" baseline="0">
              <a:latin typeface="Volta Modern Display"/>
            </a:endParaRP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ndParaRPr>
          </a:p>
          <a:p>
            <a:pPr marL="0" marR="0" lvl="0" indent="0" algn="l" defTabSz="457200" rtl="0" eaLnBrk="1" fontAlgn="auto" latinLnBrk="0" hangingPunct="1">
              <a:lnSpc>
                <a:spcPct val="100000"/>
              </a:lnSpc>
              <a:spcBef>
                <a:spcPct val="0"/>
              </a:spcBef>
              <a:spcAft>
                <a:spcPct val="0"/>
              </a:spcAft>
              <a:buClrTx/>
              <a:buSzTx/>
              <a:buFontTx/>
              <a:buNone/>
              <a:defRPr/>
            </a:pPr>
            <a:r>
              <a:rPr lang="en-US" altLang="zh-CN" sz="1200" b="0" baseline="0">
                <a:latin typeface="Volta Modern Display"/>
              </a:rPr>
              <a:t>40</a:t>
            </a:r>
            <a:r>
              <a:rPr lang="zh-CN" altLang="en-US" sz="1200" b="0" baseline="0">
                <a:latin typeface="Volta Modern Display"/>
              </a:rPr>
              <a:t>多年来，我们不断加大在华投资，扩大我们的业务。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mn-cs"/>
              </a:rPr>
              <a:t>12</a:t>
            </a:fld>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 typeface="Arial" panose="020B0604020202020204" pitchFamily="34" charset="0"/>
              <a:buNone/>
              <a:defRPr/>
            </a:pPr>
            <a:r>
              <a:rPr lang="zh-CN" altLang="en-US" sz="1200" b="0" i="0" kern="1200" baseline="0">
                <a:solidFill>
                  <a:schemeClr val="tx1"/>
                </a:solidFill>
                <a:effectLst/>
                <a:latin typeface="Volta Modern Display"/>
                <a:ea typeface="宋体" pitchFamily="2" charset="-122"/>
                <a:cs typeface="+mn-cs"/>
              </a:rPr>
              <a:t>诺华中国的业务也是诺华全球业务的缩影，几乎所有业务部门和职能部门在中国都已设立，包括覆盖全国的业务运营、在上海、北京、苏州的研发基地、以及在北京昌平和浙江海盐的两处生产制造基地。 </a:t>
            </a:r>
            <a:endParaRPr lang="en-US" altLang="zh-CN" sz="1200" b="0" i="0" kern="1200" baseline="0">
              <a:solidFill>
                <a:schemeClr val="tx1"/>
              </a:solidFill>
              <a:effectLst/>
              <a:latin typeface="Volta Modern Display"/>
              <a:ea typeface="宋体" pitchFamily="2" charset="-122"/>
              <a:cs typeface="+mn-cs"/>
            </a:endParaRPr>
          </a:p>
          <a:p>
            <a:pPr marL="0" marR="0" lvl="0" indent="0" algn="l" defTabSz="457200" rtl="0" eaLnBrk="1" fontAlgn="auto" latinLnBrk="0" hangingPunct="1">
              <a:lnSpc>
                <a:spcPct val="100000"/>
              </a:lnSpc>
              <a:spcBef>
                <a:spcPct val="0"/>
              </a:spcBef>
              <a:spcAft>
                <a:spcPct val="0"/>
              </a:spcAft>
              <a:buClrTx/>
              <a:buSzTx/>
              <a:buFont typeface="Arial" panose="020B0604020202020204" pitchFamily="34" charset="0"/>
              <a:buNone/>
              <a:defRPr/>
            </a:pPr>
            <a:endParaRPr lang="en-US" altLang="zh-CN" sz="1200" b="0" i="0" kern="1200" baseline="0">
              <a:solidFill>
                <a:schemeClr val="tx1"/>
              </a:solidFill>
              <a:effectLst/>
              <a:latin typeface="Volta Modern Display"/>
              <a:ea typeface="宋体" pitchFamily="2" charset="-122"/>
              <a:cs typeface="+mn-cs"/>
            </a:endParaRPr>
          </a:p>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3E5F80CA-0B62-4806-84EF-87D648B4ECD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我们聚焦中国人民高发的重大疾病领域，以丰富的产品线和未来产品，致力于满足中国人民日益增长的医疗需求。</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*免疫包括呼吸与过敏。</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14</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中国不断深化的监管改革以及对创新的持续支持，为诺华将创新药更快地引入中国创造了新的机遇。</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zh-CN" altLang="en-US" sz="1200" b="0" baseline="0">
                <a:latin typeface="Volta Modern Display"/>
                <a:ea typeface="宋体" pitchFamily="2" charset="-122"/>
              </a:rPr>
              <a:t>在此背景下，我们也正在扩大早期临床开发和后期临床试验业务的规模和范围，以加快在中国的新药开发。</a:t>
            </a: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lang="zh-CN" altLang="en-US"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zh-CN" altLang="en-US" sz="1200" b="0" baseline="0">
                <a:latin typeface="Volta Modern Display"/>
                <a:ea typeface="宋体" pitchFamily="2" charset="-122"/>
              </a:rPr>
              <a:t>我们致力于在药品开发方面打造行业领先地位。</a:t>
            </a: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lang="zh-CN" altLang="en-US"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zh-CN" altLang="en-US" sz="1200" b="0" baseline="0">
                <a:latin typeface="Volta Modern Display"/>
                <a:ea typeface="宋体" pitchFamily="2" charset="-122"/>
              </a:rPr>
              <a:t>同时，我们正在加强与中国的科学和医学学会、学术机构和医院的合作，以最大限度地为患者、研发领域和医疗卫生系统创造价值。</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15</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我们视那些对中国患者影响重大的创新药物为重中之重，并不断加快将其引入中国的步伐，以便在尽可能短的时间内将其带给患者。 </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r>
              <a:rPr lang="en-US" altLang="zh-CN" sz="1200" b="0" kern="1200">
                <a:solidFill>
                  <a:schemeClr val="tx1"/>
                </a:solidFill>
                <a:effectLst/>
                <a:latin typeface="Arial" panose="020B0604020202020204" pitchFamily="34" charset="0"/>
                <a:ea typeface="+mn-ea"/>
                <a:cs typeface="+mn-cs"/>
              </a:rPr>
              <a:t>2022</a:t>
            </a:r>
            <a:r>
              <a:rPr lang="zh-CN" altLang="zh-CN" sz="1200" b="0" kern="1200">
                <a:solidFill>
                  <a:schemeClr val="tx1"/>
                </a:solidFill>
                <a:effectLst/>
                <a:latin typeface="Arial" panose="020B0604020202020204" pitchFamily="34" charset="0"/>
                <a:ea typeface="+mn-ea"/>
                <a:cs typeface="+mn-cs"/>
              </a:rPr>
              <a:t>年以来，诺华在中国的新药及新适应症开发已实现</a:t>
            </a:r>
            <a:r>
              <a:rPr lang="en-US" altLang="zh-CN" sz="1200" b="0" kern="1200">
                <a:solidFill>
                  <a:schemeClr val="tx1"/>
                </a:solidFill>
                <a:effectLst/>
                <a:latin typeface="Arial" panose="020B0604020202020204" pitchFamily="34" charset="0"/>
                <a:ea typeface="+mn-ea"/>
                <a:cs typeface="+mn-cs"/>
              </a:rPr>
              <a:t>100%</a:t>
            </a:r>
            <a:r>
              <a:rPr lang="zh-CN" altLang="zh-CN" sz="1200" b="0" kern="1200">
                <a:solidFill>
                  <a:schemeClr val="tx1"/>
                </a:solidFill>
                <a:effectLst/>
                <a:latin typeface="Arial" panose="020B0604020202020204" pitchFamily="34" charset="0"/>
                <a:ea typeface="+mn-ea"/>
                <a:cs typeface="+mn-cs"/>
              </a:rPr>
              <a:t>与全球保持同步。从</a:t>
            </a:r>
            <a:r>
              <a:rPr lang="en-US" altLang="zh-CN" sz="1200" b="0" kern="1200">
                <a:solidFill>
                  <a:schemeClr val="tx1"/>
                </a:solidFill>
                <a:effectLst/>
                <a:latin typeface="Arial" panose="020B0604020202020204" pitchFamily="34" charset="0"/>
                <a:ea typeface="+mn-ea"/>
                <a:cs typeface="+mn-cs"/>
              </a:rPr>
              <a:t>2026</a:t>
            </a:r>
            <a:r>
              <a:rPr lang="zh-CN" altLang="zh-CN" sz="1200" b="0" kern="1200">
                <a:solidFill>
                  <a:schemeClr val="tx1"/>
                </a:solidFill>
                <a:effectLst/>
                <a:latin typeface="Arial" panose="020B0604020202020204" pitchFamily="34" charset="0"/>
                <a:ea typeface="+mn-ea"/>
                <a:cs typeface="+mn-cs"/>
              </a:rPr>
              <a:t>年开始，</a:t>
            </a:r>
            <a:r>
              <a:rPr lang="en-US" altLang="zh-CN" sz="1200" b="0" kern="1200">
                <a:solidFill>
                  <a:schemeClr val="tx1"/>
                </a:solidFill>
                <a:effectLst/>
                <a:latin typeface="Arial" panose="020B0604020202020204" pitchFamily="34" charset="0"/>
                <a:ea typeface="+mn-ea"/>
                <a:cs typeface="+mn-cs"/>
              </a:rPr>
              <a:t>100%</a:t>
            </a:r>
            <a:r>
              <a:rPr lang="zh-CN" altLang="zh-CN" sz="1200" b="0" kern="1200">
                <a:solidFill>
                  <a:schemeClr val="tx1"/>
                </a:solidFill>
                <a:effectLst/>
                <a:latin typeface="Arial" panose="020B0604020202020204" pitchFamily="34" charset="0"/>
                <a:ea typeface="+mn-ea"/>
                <a:cs typeface="+mn-cs"/>
              </a:rPr>
              <a:t>的中国新药及新适应症注册申请将实现与全球保持同步。</a:t>
            </a:r>
            <a:endParaRPr lang="zh-CN" altLang="en-US" sz="1200" b="0" baseline="0">
              <a:latin typeface="Volta Modern Display"/>
              <a:ea typeface="宋体"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16</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我们在北京昌平已有一个生产基地，另外还在浙江海盐设立一个新的生产基地。</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zh-CN" altLang="en-US" sz="1200" b="0" baseline="0">
                <a:latin typeface="Volta Modern Display"/>
                <a:ea typeface="宋体" pitchFamily="2" charset="-122"/>
              </a:rPr>
              <a:t>位于北京昌平的工厂成立于</a:t>
            </a:r>
            <a:r>
              <a:rPr lang="en-US" altLang="zh-CN" sz="1200" b="0" baseline="0">
                <a:latin typeface="Volta Modern Display"/>
                <a:ea typeface="宋体" pitchFamily="2" charset="-122"/>
              </a:rPr>
              <a:t>30</a:t>
            </a:r>
            <a:r>
              <a:rPr lang="zh-CN" altLang="en-US" sz="1200" b="0" baseline="0">
                <a:latin typeface="Volta Modern Display"/>
                <a:ea typeface="宋体" pitchFamily="2" charset="-122"/>
              </a:rPr>
              <a:t>多年前，专注于生产创新药，累计投资约</a:t>
            </a:r>
            <a:r>
              <a:rPr lang="en-US" altLang="zh-CN" sz="1200" b="0" baseline="0">
                <a:latin typeface="Volta Modern Display"/>
                <a:ea typeface="宋体" pitchFamily="2" charset="-122"/>
              </a:rPr>
              <a:t>8</a:t>
            </a:r>
            <a:r>
              <a:rPr lang="zh-CN" altLang="en-US" sz="1200" b="0" baseline="0">
                <a:latin typeface="Volta Modern Display"/>
                <a:ea typeface="宋体" pitchFamily="2" charset="-122"/>
              </a:rPr>
              <a:t>亿元。</a:t>
            </a:r>
            <a:r>
              <a:rPr lang="en-US" altLang="zh-CN" sz="1200" b="0" baseline="0">
                <a:latin typeface="Volta Modern Display"/>
                <a:ea typeface="宋体" pitchFamily="2" charset="-122"/>
              </a:rPr>
              <a:t>2026</a:t>
            </a:r>
            <a:r>
              <a:rPr lang="zh-CN" altLang="en-US" sz="1200" b="0" baseline="0">
                <a:latin typeface="Volta Modern Display"/>
                <a:ea typeface="宋体" pitchFamily="2" charset="-122"/>
              </a:rPr>
              <a:t>年</a:t>
            </a:r>
            <a:r>
              <a:rPr lang="en-US" altLang="zh-CN" sz="1200" b="0" baseline="0">
                <a:latin typeface="Volta Modern Display"/>
                <a:ea typeface="宋体" pitchFamily="2" charset="-122"/>
              </a:rPr>
              <a:t>3</a:t>
            </a:r>
            <a:r>
              <a:rPr lang="zh-CN" altLang="en-US" sz="1200" b="0" baseline="0">
                <a:latin typeface="Volta Modern Display"/>
                <a:ea typeface="宋体" pitchFamily="2" charset="-122"/>
              </a:rPr>
              <a:t>月，诺华宣布将持续向昌平工厂投资，用于建设新厂房及配套设施，并引入无菌制备、液体灌装及包装等全新生产技术和设备，进一步提升本土创新药生产能力。</a:t>
            </a:r>
            <a:endParaRPr lang="en-US" altLang="zh-CN"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lang="en-US" altLang="zh-CN" sz="1200" b="0" baseline="0">
              <a:latin typeface="Volta Modern Display"/>
              <a:ea typeface="宋体"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r>
              <a:rPr lang="en-US" altLang="zh-CN" sz="1200" b="0" baseline="0">
                <a:latin typeface="Volta Modern Display"/>
                <a:ea typeface="宋体" pitchFamily="2" charset="-122"/>
              </a:rPr>
              <a:t>2023</a:t>
            </a:r>
            <a:r>
              <a:rPr lang="zh-CN" altLang="en-US" sz="1200" b="0" baseline="0">
                <a:latin typeface="Volta Modern Display"/>
                <a:ea typeface="宋体" pitchFamily="2" charset="-122"/>
              </a:rPr>
              <a:t>年</a:t>
            </a:r>
            <a:r>
              <a:rPr lang="en-US" altLang="zh-CN" sz="1200" b="0" baseline="0">
                <a:latin typeface="Volta Modern Display"/>
                <a:ea typeface="宋体" pitchFamily="2" charset="-122"/>
              </a:rPr>
              <a:t>12</a:t>
            </a:r>
            <a:r>
              <a:rPr lang="zh-CN" altLang="en-US" sz="1200" b="0" baseline="0">
                <a:latin typeface="Volta Modern Display"/>
                <a:ea typeface="宋体" pitchFamily="2" charset="-122"/>
              </a:rPr>
              <a:t>月，诺华宣布将在浙江海盐投资设立一家放射性药物生产基地，以加快将创新型放射配体疗法引入中国的步伐，造福有临床需求的国内肿瘤患者。在相关药物获得监管部门批准许可的情况下，该生产基地预计将在</a:t>
            </a:r>
            <a:r>
              <a:rPr lang="en-US" altLang="zh-CN" sz="1200" b="0" baseline="0">
                <a:latin typeface="Volta Modern Display"/>
                <a:ea typeface="宋体" pitchFamily="2" charset="-122"/>
              </a:rPr>
              <a:t>2027</a:t>
            </a:r>
            <a:r>
              <a:rPr lang="zh-CN" altLang="en-US" sz="1200" b="0" baseline="0">
                <a:latin typeface="Volta Modern Display"/>
                <a:ea typeface="宋体" pitchFamily="2" charset="-122"/>
              </a:rPr>
              <a:t>年投入生产。</a:t>
            </a:r>
          </a:p>
          <a:p>
            <a:pPr marL="171450" indent="-171450">
              <a:buFont typeface="Arial" panose="020B0604020202020204" pitchFamily="34" charset="0"/>
              <a:buChar char="•"/>
            </a:pPr>
            <a:endParaRPr lang="en-US" altLang="zh-CN" b="0" baseline="0">
              <a:latin typeface="Volta Modern Display"/>
              <a:ea typeface="SimSun" panose="02010600030101010101" pitchFamily="2" charset="-122"/>
            </a:endParaRPr>
          </a:p>
          <a:p>
            <a:pPr marL="171450" marR="0" lvl="0" indent="-171450" algn="l" defTabSz="457200" rtl="0" eaLnBrk="1" fontAlgn="auto" latinLnBrk="0" hangingPunct="1">
              <a:lnSpc>
                <a:spcPct val="100000"/>
              </a:lnSpc>
              <a:spcBef>
                <a:spcPct val="0"/>
              </a:spcBef>
              <a:spcAft>
                <a:spcPct val="0"/>
              </a:spcAft>
              <a:buClrTx/>
              <a:buSzTx/>
              <a:buFont typeface="Arial" panose="020B0604020202020204" pitchFamily="34" charset="0"/>
              <a:buChar char="•"/>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aseline="0">
              <a:latin typeface="Volta Modern Display"/>
              <a:ea typeface="宋体"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17</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创新药物只有使患者获益才能发挥价值。我们致力于提高中国患者对创新药物和先进疗法的可及性。</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自</a:t>
            </a:r>
            <a:r>
              <a:rPr lang="en-US" altLang="zh-CN" sz="1200" b="0" baseline="0">
                <a:latin typeface="Volta Modern Display"/>
                <a:ea typeface="宋体" pitchFamily="2" charset="-122"/>
              </a:rPr>
              <a:t>1987</a:t>
            </a:r>
            <a:r>
              <a:rPr lang="zh-CN" altLang="en-US" sz="1200" b="0" baseline="0">
                <a:latin typeface="Volta Modern Display"/>
                <a:ea typeface="宋体" pitchFamily="2" charset="-122"/>
              </a:rPr>
              <a:t>年以来，我们有超过</a:t>
            </a:r>
            <a:r>
              <a:rPr lang="en-US" altLang="zh-CN" sz="1200" b="0" baseline="0">
                <a:latin typeface="Volta Modern Display"/>
                <a:ea typeface="宋体" pitchFamily="2" charset="-122"/>
              </a:rPr>
              <a:t>120</a:t>
            </a:r>
            <a:r>
              <a:rPr lang="zh-CN" altLang="en-US" sz="1200" b="0" baseline="0">
                <a:latin typeface="Volta Modern Display"/>
                <a:ea typeface="宋体" pitchFamily="2" charset="-122"/>
              </a:rPr>
              <a:t>款药物及适应症在华获批，近</a:t>
            </a:r>
            <a:r>
              <a:rPr lang="en-US" altLang="zh-CN" sz="1200" b="0" baseline="0">
                <a:latin typeface="Volta Modern Display"/>
                <a:ea typeface="宋体" pitchFamily="2" charset="-122"/>
              </a:rPr>
              <a:t>40</a:t>
            </a:r>
            <a:r>
              <a:rPr lang="zh-CN" altLang="en-US" sz="1200" b="0" baseline="0">
                <a:latin typeface="Volta Modern Display"/>
                <a:ea typeface="宋体" pitchFamily="2" charset="-122"/>
              </a:rPr>
              <a:t>款产品被纳入国家医保目录。</a:t>
            </a:r>
            <a:endParaRPr lang="en-US" altLang="zh-CN" sz="1200" b="0" baseline="0">
              <a:latin typeface="Volta Modern Display"/>
              <a:ea typeface="宋体" pitchFamily="2" charset="-122"/>
            </a:endParaRPr>
          </a:p>
          <a:p>
            <a:pPr marL="0" lvl="0" indent="0" algn="just">
              <a:lnSpc>
                <a:spcPct val="107000"/>
              </a:lnSpc>
              <a:spcAft>
                <a:spcPts val="800"/>
              </a:spcAft>
              <a:buFont typeface="Wingdings" panose="05000000000000000000" pitchFamily="2" charset="2"/>
              <a:buNone/>
            </a:pPr>
            <a:endParaRPr lang="en-US" altLang="zh-CN" sz="1200" b="0" kern="1200" baseline="0">
              <a:solidFill>
                <a:schemeClr val="tx1"/>
              </a:solidFill>
              <a:effectLst/>
              <a:latin typeface="Volta Modern Display"/>
              <a:ea typeface="宋体" pitchFamily="2" charset="-122"/>
            </a:endParaRPr>
          </a:p>
          <a:p>
            <a:pPr marL="0" lvl="0" indent="0" algn="just">
              <a:lnSpc>
                <a:spcPct val="107000"/>
              </a:lnSpc>
              <a:spcAft>
                <a:spcPts val="800"/>
              </a:spcAft>
              <a:buFont typeface="Wingdings" panose="05000000000000000000" pitchFamily="2" charset="2"/>
              <a:buNone/>
            </a:pPr>
            <a:r>
              <a:rPr lang="en-US" altLang="zh-CN" sz="1800" b="0" kern="100">
                <a:solidFill>
                  <a:srgbClr val="000000"/>
                </a:solidFill>
                <a:effectLst/>
                <a:latin typeface="Arial" panose="020B0604020202020204" pitchFamily="34" charset="0"/>
                <a:ea typeface="宋体" pitchFamily="2" charset="-122"/>
              </a:rPr>
              <a:t>2025</a:t>
            </a:r>
            <a:r>
              <a:rPr lang="zh-CN" altLang="zh-CN" sz="1800" b="0" kern="100">
                <a:solidFill>
                  <a:srgbClr val="000000"/>
                </a:solidFill>
                <a:effectLst/>
                <a:latin typeface="Arial" panose="020B0604020202020204" pitchFamily="34" charset="0"/>
                <a:ea typeface="宋体" pitchFamily="2" charset="-122"/>
              </a:rPr>
              <a:t>年，约</a:t>
            </a:r>
            <a:r>
              <a:rPr lang="en-US" altLang="zh-CN" sz="1800" b="0" kern="100">
                <a:solidFill>
                  <a:srgbClr val="000000"/>
                </a:solidFill>
                <a:effectLst/>
                <a:latin typeface="Arial" panose="020B0604020202020204" pitchFamily="34" charset="0"/>
                <a:ea typeface="宋体" pitchFamily="2" charset="-122"/>
              </a:rPr>
              <a:t>8600</a:t>
            </a:r>
            <a:r>
              <a:rPr lang="zh-CN" altLang="zh-CN" sz="1800" b="0" kern="100">
                <a:solidFill>
                  <a:srgbClr val="000000"/>
                </a:solidFill>
                <a:effectLst/>
                <a:latin typeface="Arial" panose="020B0604020202020204" pitchFamily="34" charset="0"/>
                <a:ea typeface="宋体" pitchFamily="2" charset="-122"/>
              </a:rPr>
              <a:t>万中国患者受益于诺华的创新药物。</a:t>
            </a:r>
            <a:endParaRPr lang="zh-CN" altLang="zh-CN" sz="1800" b="0" kern="100">
              <a:solidFill>
                <a:srgbClr val="000000"/>
              </a:solidFill>
              <a:effectLst/>
              <a:latin typeface="Arial" panose="020B0604020202020204" pitchFamily="34" charset="0"/>
              <a:ea typeface="等线" panose="02010600030101010101"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此外，我们一直与许多组织合作，共同开展患者援助项目，以扩大患者获得药物的机会。</a:t>
            </a: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endParaRPr lang="zh-CN" altLang="en-US" sz="1200" baseline="0">
              <a:latin typeface="Volta Modern Display"/>
              <a:ea typeface="宋体" pitchFamily="2" charset="-122"/>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18</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我们和包括医疗机构、学术协会、科技公司和生物医药公司在内的行业各方开展合作，共同提升医疗水平，构建医药和医疗生态系统。</a:t>
            </a:r>
            <a:endParaRPr lang="en-US" altLang="zh-CN"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endParaRPr lang="en-US" altLang="zh-CN" sz="1200" b="0" baseline="0">
              <a:latin typeface="Volta Modern Display"/>
              <a:ea typeface="宋体" pitchFamily="2" charset="-122"/>
            </a:endParaRPr>
          </a:p>
          <a:p>
            <a:pPr marL="0" marR="0" lvl="0" indent="0" algn="l" defTabSz="457200" rtl="0" eaLnBrk="1" fontAlgn="auto" latinLnBrk="0" hangingPunct="1">
              <a:lnSpc>
                <a:spcPct val="100000"/>
              </a:lnSpc>
              <a:spcBef>
                <a:spcPct val="0"/>
              </a:spcBef>
              <a:spcAft>
                <a:spcPct val="0"/>
              </a:spcAft>
              <a:buClrTx/>
              <a:buSzTx/>
              <a:buFontTx/>
              <a:buNone/>
              <a:defRPr/>
            </a:pPr>
            <a:r>
              <a:rPr lang="zh-CN" altLang="en-US" sz="1200" b="0" baseline="0">
                <a:latin typeface="Volta Modern Display"/>
                <a:ea typeface="宋体" pitchFamily="2" charset="-122"/>
              </a:rPr>
              <a:t>我们已在国内共建了多个规范化诊疗中心，涵盖心衰、银屑病等疾病领域。我们也积极携手多方行业伙伴，共筑放射配体疗法（</a:t>
            </a:r>
            <a:r>
              <a:rPr lang="en-US" altLang="zh-CN" sz="1200" b="0" baseline="0">
                <a:latin typeface="Volta Modern Display"/>
                <a:ea typeface="宋体" pitchFamily="2" charset="-122"/>
              </a:rPr>
              <a:t>RLT</a:t>
            </a:r>
            <a:r>
              <a:rPr lang="zh-CN" altLang="en-US" sz="1200" b="0" baseline="0">
                <a:latin typeface="Volta Modern Display"/>
                <a:ea typeface="宋体" pitchFamily="2" charset="-122"/>
              </a:rPr>
              <a:t>）生态圈。</a:t>
            </a:r>
          </a:p>
          <a:p>
            <a:endParaRPr lang="zh-CN" altLang="en-US"/>
          </a:p>
        </p:txBody>
      </p:sp>
      <p:sp>
        <p:nvSpPr>
          <p:cNvPr id="4" name="灯片编号占位符 3"/>
          <p:cNvSpPr>
            <a:spLocks noGrp="1"/>
          </p:cNvSpPr>
          <p:nvPr>
            <p:ph type="sldNum" sz="quarter" idx="5"/>
          </p:nvPr>
        </p:nvSpPr>
        <p:spPr/>
        <p:txBody>
          <a:bodyPr/>
          <a:lstStyle/>
          <a:p>
            <a:fld id="{DE8051F4-06D8-4074-A9A1-9E8D8B5906A4}" type="slidenum">
              <a:rPr lang="en-US" smtClean="0"/>
              <a:t>19</a:t>
            </a:fld>
            <a:endParaRPr lang="en-US"/>
          </a:p>
        </p:txBody>
      </p:sp>
    </p:spTree>
    <p:extLst>
      <p:ext uri="{BB962C8B-B14F-4D97-AF65-F5344CB8AC3E}">
        <p14:creationId xmlns:p14="http://schemas.microsoft.com/office/powerpoint/2010/main" val="1154464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0921E-394B-2D27-7A60-F0A556464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9EC25-2F83-7264-B2BD-E02F201EB7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C4B5F-126F-A017-4C9C-0E9CE133C0B8}"/>
              </a:ext>
            </a:extLst>
          </p:cNvPr>
          <p:cNvSpPr>
            <a:spLocks noGrp="1"/>
          </p:cNvSpPr>
          <p:nvPr>
            <p:ph type="body" idx="1"/>
          </p:nvPr>
        </p:nvSpPr>
        <p:spPr/>
        <p:txBody>
          <a:bodyPr/>
          <a:lstStyle/>
          <a:p>
            <a:pPr marL="0" marR="0" lvl="0" indent="0" algn="l" defTabSz="457200" rtl="0" eaLnBrk="1" fontAlgn="auto" latinLnBrk="0" hangingPunct="1">
              <a:lnSpc>
                <a:spcPct val="100000"/>
              </a:lnSpc>
              <a:spcBef>
                <a:spcPct val="0"/>
              </a:spcBef>
              <a:spcAft>
                <a:spcPct val="0"/>
              </a:spcAft>
              <a:buClrTx/>
              <a:buSzTx/>
              <a:buFontTx/>
              <a:buNone/>
              <a:defRPr/>
            </a:pPr>
            <a:r>
              <a:rPr lang="zh-CN" altLang="zh-CN" sz="1800" b="0">
                <a:effectLst/>
                <a:latin typeface="Arial" panose="020B0604020202020204" pitchFamily="34" charset="0"/>
                <a:ea typeface="宋体" pitchFamily="2" charset="-122"/>
                <a:cs typeface="Arial" panose="020B0604020202020204" pitchFamily="34" charset="0"/>
              </a:rPr>
              <a:t>我们积极履行企业责任，</a:t>
            </a:r>
            <a:r>
              <a:rPr lang="zh-CN" altLang="en-US" sz="1800" b="0">
                <a:effectLst/>
                <a:latin typeface="Arial" panose="020B0604020202020204" pitchFamily="34" charset="0"/>
                <a:ea typeface="宋体" pitchFamily="2" charset="-122"/>
                <a:cs typeface="Arial" panose="020B0604020202020204" pitchFamily="34" charset="0"/>
              </a:rPr>
              <a:t>致力于</a:t>
            </a:r>
            <a:r>
              <a:rPr lang="zh-CN" altLang="zh-CN" sz="1800" b="0">
                <a:effectLst/>
                <a:latin typeface="Arial" panose="020B0604020202020204" pitchFamily="34" charset="0"/>
                <a:ea typeface="宋体" pitchFamily="2" charset="-122"/>
                <a:cs typeface="Arial" panose="020B0604020202020204" pitchFamily="34" charset="0"/>
              </a:rPr>
              <a:t>为中国人民和整个社会带来深远持久的贡献。</a:t>
            </a:r>
            <a:endParaRPr lang="en-US" altLang="zh-CN" sz="1800" b="0">
              <a:effectLst/>
              <a:latin typeface="Arial" panose="020B0604020202020204" pitchFamily="34" charset="0"/>
              <a:ea typeface="宋体" pitchFamily="2" charset="-122"/>
              <a:cs typeface="Arial" panose="020B0604020202020204" pitchFamily="34" charset="0"/>
            </a:endParaRPr>
          </a:p>
          <a:p>
            <a:pPr marL="0" marR="0" lvl="0" indent="0" algn="l" defTabSz="457200" rtl="0" eaLnBrk="1" fontAlgn="auto" latinLnBrk="0" hangingPunct="1">
              <a:lnSpc>
                <a:spcPct val="100000"/>
              </a:lnSpc>
              <a:spcBef>
                <a:spcPct val="0"/>
              </a:spcBef>
              <a:spcAft>
                <a:spcPct val="0"/>
              </a:spcAft>
              <a:buClrTx/>
              <a:buSzTx/>
              <a:buFontTx/>
              <a:buNone/>
              <a:defRPr/>
            </a:pPr>
            <a:endParaRPr lang="en-US" altLang="zh-CN" sz="1800" baseline="0">
              <a:effectLst/>
              <a:latin typeface="Arial" panose="020B0604020202020204" pitchFamily="34" charset="0"/>
              <a:ea typeface="宋体" pitchFamily="2" charset="-122"/>
              <a:cs typeface="Arial" panose="020B0604020202020204" pitchFamily="34" charset="0"/>
            </a:endParaRPr>
          </a:p>
          <a:p>
            <a:pPr algn="just"/>
            <a:r>
              <a:rPr lang="zh-CN" altLang="zh-CN" sz="1800" b="1">
                <a:effectLst/>
                <a:latin typeface="等线" panose="02010600030101010101" pitchFamily="2" charset="-122"/>
                <a:ea typeface="等线" panose="02010600030101010101" pitchFamily="2" charset="-122"/>
                <a:cs typeface="宋体" panose="02010600030101010101" pitchFamily="2" charset="-122"/>
              </a:rPr>
              <a:t>全面助力“健康中国”战略实施</a:t>
            </a:r>
            <a:endParaRPr lang="zh-CN" altLang="zh-CN" sz="1800">
              <a:effectLst/>
              <a:latin typeface="等线" panose="02010600030101010101" pitchFamily="2" charset="-122"/>
              <a:ea typeface="等线" panose="02010600030101010101" pitchFamily="2" charset="-122"/>
              <a:cs typeface="宋体" panose="02010600030101010101" pitchFamily="2" charset="-122"/>
            </a:endParaRPr>
          </a:p>
          <a:p>
            <a:pPr marL="342900" marR="0" lvl="0" indent="-342900" algn="just" defTabSz="914400" rtl="0" eaLnBrk="1" fontAlgn="auto" latinLnBrk="0" hangingPunct="1">
              <a:lnSpc>
                <a:spcPct val="100000"/>
              </a:lnSpc>
              <a:spcBef>
                <a:spcPct val="0"/>
              </a:spcBef>
              <a:spcAft>
                <a:spcPct val="0"/>
              </a:spcAft>
              <a:buClrTx/>
              <a:buSzTx/>
              <a:buFont typeface="Arial" panose="020B0604020202020204" pitchFamily="34" charset="0"/>
              <a:buChar char="•"/>
              <a:tabLst>
                <a:tab pos="457200" algn="l"/>
              </a:tabLst>
              <a:defRPr/>
            </a:pP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中国发展高层论坛：</a:t>
            </a: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自</a:t>
            </a:r>
            <a:r>
              <a:rPr lang="en-US" altLang="zh-CN" sz="1800" b="0">
                <a:effectLst/>
                <a:latin typeface="等线" panose="02010600030101010101" pitchFamily="2" charset="-122"/>
                <a:ea typeface="等线" panose="02010600030101010101" pitchFamily="2" charset="-122"/>
                <a:cs typeface="Times New Roman" panose="02020603050405020304" pitchFamily="18" charset="0"/>
              </a:rPr>
              <a:t>2001</a:t>
            </a: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年以来，</a:t>
            </a:r>
            <a:r>
              <a:rPr lang="zh-CN" altLang="en-US" sz="1800" b="0" i="0" kern="1200">
                <a:solidFill>
                  <a:schemeClr val="tx1"/>
                </a:solidFill>
                <a:effectLst/>
                <a:latin typeface="Arial"/>
                <a:ea typeface="+mn-ea"/>
                <a:cs typeface="+mn-cs"/>
              </a:rPr>
              <a:t>诺华一直积极参加中国发展高层论坛。通过这个平台，了解中国的战略思考，与利益相关方交流想法、并分享诺华的见解，</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为推动中国医药产业高质量发展建言献策。</a:t>
            </a:r>
          </a:p>
          <a:p>
            <a:pPr marL="171450" indent="-171450">
              <a:buFont typeface="Arial" panose="020B0604020202020204" pitchFamily="34" charset="0"/>
              <a:buChar char="•"/>
            </a:pPr>
            <a:r>
              <a:rPr lang="en-US" altLang="zh-CN" sz="1800" b="0">
                <a:effectLst/>
                <a:latin typeface="等线" panose="02010600030101010101" pitchFamily="2" charset="-122"/>
                <a:ea typeface="等线" panose="02010600030101010101" pitchFamily="2" charset="-122"/>
                <a:cs typeface="Times New Roman" panose="02020603050405020304" pitchFamily="18" charset="0"/>
              </a:rPr>
              <a:t>    </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上海市市长国际企业家咨询会议：</a:t>
            </a:r>
            <a:r>
              <a:rPr lang="zh-CN" altLang="en-US" sz="1800" b="0" i="0" kern="1200">
                <a:solidFill>
                  <a:schemeClr val="tx1"/>
                </a:solidFill>
                <a:effectLst/>
                <a:latin typeface="Arial"/>
                <a:ea typeface="+mn-ea"/>
                <a:cs typeface="+mn-cs"/>
              </a:rPr>
              <a:t>诺华是上海市市长国际企业家咨询会议的创始成员。在过去的三十多年里，诺华一直作为这个国际智囊团的成员分享自己的全球经验和成功案例，</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为推动上海医药行业创新发展建言献策。</a:t>
            </a:r>
          </a:p>
          <a:p>
            <a:pPr marL="342900" marR="0" lvl="0" indent="-342900" algn="just" defTabSz="914400" rtl="0" eaLnBrk="1" fontAlgn="auto" latinLnBrk="0" hangingPunct="1">
              <a:lnSpc>
                <a:spcPct val="100000"/>
              </a:lnSpc>
              <a:spcBef>
                <a:spcPct val="0"/>
              </a:spcBef>
              <a:spcAft>
                <a:spcPct val="0"/>
              </a:spcAft>
              <a:buClrTx/>
              <a:buSzTx/>
              <a:buFont typeface="Arial" panose="020B0604020202020204" pitchFamily="34" charset="0"/>
              <a:buChar char="•"/>
              <a:tabLst>
                <a:tab pos="457200" algn="l"/>
              </a:tabLst>
              <a:defRPr/>
            </a:pP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中国国际进口博览会：</a:t>
            </a:r>
            <a:r>
              <a:rPr lang="zh-CN" altLang="en-US" sz="1800" b="0" i="0" kern="1200">
                <a:solidFill>
                  <a:schemeClr val="tx1"/>
                </a:solidFill>
                <a:effectLst/>
                <a:latin typeface="Arial"/>
                <a:ea typeface="+mn-ea"/>
                <a:cs typeface="+mn-cs"/>
              </a:rPr>
              <a:t>诺华是最早签约中国国际进口博览会的跨国药企之一，并已连续八年，在进博会上展示我们多元化的产品组合和最前沿的医药健康解决方案</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，助力健康中国高质量发展。</a:t>
            </a:r>
            <a:endParaRPr lang="en-US" altLang="zh-CN" sz="1800" b="0">
              <a:effectLst/>
              <a:latin typeface="等线" panose="02010600030101010101" pitchFamily="2" charset="-122"/>
              <a:ea typeface="等线" panose="02010600030101010101" pitchFamily="2" charset="-122"/>
              <a:cs typeface="Times New Roman" panose="02020603050405020304" pitchFamily="18" charset="0"/>
            </a:endParaRPr>
          </a:p>
          <a:p>
            <a:pPr marL="342900" marR="0" lvl="0" indent="-342900" algn="just" defTabSz="914400" rtl="0" eaLnBrk="1" fontAlgn="auto" latinLnBrk="0" hangingPunct="1">
              <a:lnSpc>
                <a:spcPct val="100000"/>
              </a:lnSpc>
              <a:spcBef>
                <a:spcPct val="0"/>
              </a:spcBef>
              <a:spcAft>
                <a:spcPct val="0"/>
              </a:spcAft>
              <a:buClrTx/>
              <a:buSzTx/>
              <a:buFont typeface="Arial" panose="020B0604020202020204" pitchFamily="34" charset="0"/>
              <a:buChar char="•"/>
              <a:tabLst>
                <a:tab pos="457200" algn="l"/>
              </a:tabLst>
              <a:defRPr/>
            </a:pP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中国国际供应链促进博览会：</a:t>
            </a:r>
            <a:r>
              <a:rPr lang="en-US" altLang="zh-CN" sz="1800" b="0">
                <a:effectLst/>
                <a:latin typeface="等线" panose="02010600030101010101" pitchFamily="2" charset="-122"/>
                <a:ea typeface="等线" panose="02010600030101010101" pitchFamily="2" charset="-122"/>
                <a:cs typeface="Times New Roman" panose="02020603050405020304" pitchFamily="18" charset="0"/>
              </a:rPr>
              <a:t>2026</a:t>
            </a: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年首次参展，集中展示公司在创新药物研发、制造供应、产业协同等方面的最新成果。</a:t>
            </a:r>
            <a:endParaRPr lang="zh-CN" altLang="zh-CN" sz="1800" b="0">
              <a:effectLst/>
              <a:latin typeface="等线" panose="02010600030101010101" pitchFamily="2" charset="-122"/>
              <a:ea typeface="等线" panose="02010600030101010101" pitchFamily="2" charset="-122"/>
              <a:cs typeface="Times New Roman" panose="02020603050405020304" pitchFamily="18" charset="0"/>
            </a:endParaRPr>
          </a:p>
          <a:p>
            <a:pPr algn="just"/>
            <a:r>
              <a:rPr lang="en-US" altLang="zh-CN" sz="1800">
                <a:effectLst/>
                <a:latin typeface="等线" panose="02010600030101010101" pitchFamily="2" charset="-122"/>
                <a:ea typeface="等线" panose="02010600030101010101" pitchFamily="2" charset="-122"/>
                <a:cs typeface="宋体" panose="02010600030101010101" pitchFamily="2" charset="-122"/>
              </a:rPr>
              <a:t> </a:t>
            </a:r>
            <a:endParaRPr lang="zh-CN" altLang="zh-CN" sz="1800">
              <a:effectLst/>
              <a:latin typeface="等线" panose="02010600030101010101" pitchFamily="2" charset="-122"/>
              <a:ea typeface="等线" panose="02010600030101010101" pitchFamily="2" charset="-122"/>
              <a:cs typeface="宋体" panose="02010600030101010101" pitchFamily="2" charset="-122"/>
            </a:endParaRPr>
          </a:p>
          <a:p>
            <a:pPr algn="just"/>
            <a:r>
              <a:rPr lang="zh-CN" altLang="en-US" sz="1800" b="1">
                <a:effectLst/>
                <a:latin typeface="等线" panose="02010600030101010101" pitchFamily="2" charset="-122"/>
                <a:ea typeface="等线" panose="02010600030101010101" pitchFamily="2" charset="-122"/>
                <a:cs typeface="宋体" panose="02010600030101010101" pitchFamily="2" charset="-122"/>
              </a:rPr>
              <a:t>“全民健康促进工程”，响应“强基层”战略</a:t>
            </a:r>
          </a:p>
          <a:p>
            <a:pPr marL="342900" lvl="0" indent="-342900" algn="just">
              <a:buFont typeface="Arial" panose="020B0604020202020204" pitchFamily="34" charset="0"/>
              <a:buChar char="•"/>
              <a:tabLst>
                <a:tab pos="457200" algn="l"/>
              </a:tabLst>
            </a:pP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重点关注心血管疾病、风湿免疫疾病以及罕见病等领域的诊疗标准的提升与能力建设。</a:t>
            </a:r>
          </a:p>
          <a:p>
            <a:pPr marL="342900" lvl="0" indent="-342900" algn="just">
              <a:buFont typeface="Arial" panose="020B0604020202020204" pitchFamily="34" charset="0"/>
              <a:buChar char="•"/>
              <a:tabLst>
                <a:tab pos="457200" algn="l"/>
              </a:tabLst>
            </a:pP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“地中海贫血救助项目”：</a:t>
            </a: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截至</a:t>
            </a:r>
            <a:r>
              <a:rPr lang="en-US" altLang="zh-CN" sz="1800" b="0">
                <a:effectLst/>
                <a:latin typeface="等线" panose="02010600030101010101" pitchFamily="2" charset="-122"/>
                <a:ea typeface="等线" panose="02010600030101010101" pitchFamily="2" charset="-122"/>
                <a:cs typeface="Times New Roman" panose="02020603050405020304" pitchFamily="18" charset="0"/>
              </a:rPr>
              <a:t>2025</a:t>
            </a:r>
            <a:r>
              <a:rPr lang="zh-CN" altLang="en-US" sz="1800" b="0">
                <a:effectLst/>
                <a:latin typeface="等线" panose="02010600030101010101" pitchFamily="2" charset="-122"/>
                <a:ea typeface="等线" panose="02010600030101010101" pitchFamily="2" charset="-122"/>
                <a:cs typeface="Times New Roman" panose="02020603050405020304" pitchFamily="18" charset="0"/>
              </a:rPr>
              <a:t>年，</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项目已在广西和海南帮助了</a:t>
            </a:r>
            <a:r>
              <a:rPr lang="en-US" altLang="zh-CN" sz="1800" b="0">
                <a:effectLst/>
                <a:latin typeface="等线" panose="02010600030101010101" pitchFamily="2" charset="-122"/>
                <a:ea typeface="等线" panose="02010600030101010101" pitchFamily="2" charset="-122"/>
                <a:cs typeface="Times New Roman" panose="02020603050405020304" pitchFamily="18" charset="0"/>
              </a:rPr>
              <a:t>205</a:t>
            </a: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名患儿，覆盖了共计一千余名医务人员的专项培训。</a:t>
            </a:r>
          </a:p>
          <a:p>
            <a:pPr marL="342900" lvl="0" indent="-342900" algn="just">
              <a:buFont typeface="Arial" panose="020B0604020202020204" pitchFamily="34" charset="0"/>
              <a:buChar char="•"/>
              <a:tabLst>
                <a:tab pos="457200" algn="l"/>
              </a:tabLst>
            </a:pPr>
            <a:r>
              <a:rPr lang="zh-CN" altLang="zh-CN" sz="1800" b="0">
                <a:effectLst/>
                <a:latin typeface="等线" panose="02010600030101010101" pitchFamily="2" charset="-122"/>
                <a:ea typeface="等线" panose="02010600030101010101" pitchFamily="2" charset="-122"/>
                <a:cs typeface="Times New Roman" panose="02020603050405020304" pitchFamily="18" charset="0"/>
              </a:rPr>
              <a:t>“健康联县”县级医疗能力提升项目：响应政府“强基层”医疗战略目标，助力基层医疗体系发展。项目覆盖山东、四川、河南、贵州和云南五省，提升县域医生在心血管、免疫、眼科等领域的诊疗能力。</a:t>
            </a:r>
          </a:p>
          <a:p>
            <a:pPr marL="342900" lvl="0" indent="-342900" algn="just">
              <a:buFont typeface="Arial" panose="020B0604020202020204" pitchFamily="34" charset="0"/>
              <a:buChar char="•"/>
              <a:tabLst>
                <a:tab pos="457200" algn="l"/>
              </a:tabLst>
            </a:pPr>
            <a:r>
              <a:rPr lang="en-US" altLang="zh-CN" sz="1800">
                <a:effectLst/>
                <a:latin typeface="等线" panose="02010600030101010101" pitchFamily="2" charset="-122"/>
                <a:ea typeface="等线" panose="02010600030101010101" pitchFamily="2" charset="-122"/>
                <a:cs typeface="Times New Roman" panose="02020603050405020304" pitchFamily="18" charset="0"/>
              </a:rPr>
              <a:t> </a:t>
            </a:r>
            <a:endParaRPr lang="zh-CN" altLang="zh-CN" sz="1800">
              <a:effectLst/>
              <a:latin typeface="等线" panose="02010600030101010101" pitchFamily="2" charset="-122"/>
              <a:ea typeface="等线" panose="02010600030101010101" pitchFamily="2" charset="-122"/>
              <a:cs typeface="Times New Roman" panose="02020603050405020304" pitchFamily="18" charset="0"/>
            </a:endParaRPr>
          </a:p>
          <a:p>
            <a:pPr algn="just"/>
            <a:r>
              <a:rPr lang="zh-CN" altLang="zh-CN" sz="1800" b="1">
                <a:effectLst/>
                <a:latin typeface="等线" panose="02010600030101010101" pitchFamily="2" charset="-122"/>
                <a:ea typeface="等线" panose="02010600030101010101" pitchFamily="2" charset="-122"/>
                <a:cs typeface="宋体" panose="02010600030101010101" pitchFamily="2" charset="-122"/>
              </a:rPr>
              <a:t>全力推动生态建设与乡村振兴相融合</a:t>
            </a:r>
            <a:endParaRPr lang="zh-CN" altLang="zh-CN" sz="1800">
              <a:effectLst/>
              <a:latin typeface="等线" panose="02010600030101010101" pitchFamily="2" charset="-122"/>
              <a:ea typeface="等线" panose="02010600030101010101" pitchFamily="2" charset="-122"/>
              <a:cs typeface="宋体" panose="02010600030101010101" pitchFamily="2" charset="-122"/>
            </a:endParaRPr>
          </a:p>
          <a:p>
            <a:pPr marL="342900" lvl="0" indent="-342900" algn="just">
              <a:buSzPts val="1000"/>
              <a:buFont typeface="Symbol" panose="05050102010706020507" pitchFamily="18" charset="2"/>
              <a:buChar char=""/>
              <a:tabLst>
                <a:tab pos="457200" algn="l"/>
              </a:tabLst>
            </a:pPr>
            <a:r>
              <a:rPr lang="zh-CN" altLang="zh-CN" sz="1800" b="0">
                <a:effectLst/>
                <a:latin typeface="等线" panose="02010600030101010101" pitchFamily="2" charset="-122"/>
                <a:ea typeface="等线" panose="02010600030101010101" pitchFamily="2" charset="-122"/>
                <a:cs typeface="宋体" panose="02010600030101010101" pitchFamily="2" charset="-122"/>
              </a:rPr>
              <a:t>“诺华川西南林业碳汇、社区和生物多样性项目”从生态、产业、人才、文化、组织和生活六个方面全面助力乡村振兴发展。</a:t>
            </a:r>
          </a:p>
          <a:p>
            <a:pPr marL="342900" lvl="0" indent="-342900" algn="just">
              <a:buSzPts val="1000"/>
              <a:buFont typeface="Symbol" panose="05050102010706020507" pitchFamily="18" charset="2"/>
              <a:buChar char=""/>
              <a:tabLst>
                <a:tab pos="457200" algn="l"/>
              </a:tabLst>
            </a:pPr>
            <a:r>
              <a:rPr lang="zh-CN" altLang="zh-CN" sz="1800" b="0">
                <a:effectLst/>
                <a:latin typeface="等线" panose="02010600030101010101" pitchFamily="2" charset="-122"/>
                <a:ea typeface="等线" panose="02010600030101010101" pitchFamily="2" charset="-122"/>
                <a:cs typeface="宋体" panose="02010600030101010101" pitchFamily="2" charset="-122"/>
              </a:rPr>
              <a:t>项目不仅改善了生态环境，还通过创造就业、增加收入、保护文化、提升治理能力等方式，为当地社区带来了长期、多重效益，成为生态保护与乡村振兴相结合的典范。</a:t>
            </a:r>
          </a:p>
          <a:p>
            <a:pPr marL="342900" lvl="0" indent="-342900" algn="just">
              <a:buSzPts val="1000"/>
              <a:buFont typeface="Symbol" panose="05050102010706020507" pitchFamily="18" charset="2"/>
              <a:buChar char=""/>
              <a:tabLst>
                <a:tab pos="457200" algn="l"/>
              </a:tabLst>
            </a:pPr>
            <a:r>
              <a:rPr lang="zh-CN" altLang="zh-CN" sz="1800" b="0">
                <a:effectLst/>
                <a:latin typeface="等线" panose="02010600030101010101" pitchFamily="2" charset="-122"/>
                <a:ea typeface="等线" panose="02010600030101010101" pitchFamily="2" charset="-122"/>
                <a:cs typeface="宋体" panose="02010600030101010101" pitchFamily="2" charset="-122"/>
              </a:rPr>
              <a:t>未来，随着项目的持续推进，其帮扶乡村振兴的成效将进一步深化，为实现共同富裕提供可持续的路径。</a:t>
            </a:r>
          </a:p>
          <a:p>
            <a:pPr marL="342900" lvl="0" indent="-342900" algn="just">
              <a:buSzPts val="1000"/>
              <a:buFont typeface="Symbol" panose="05050102010706020507" pitchFamily="18" charset="2"/>
              <a:buChar char=""/>
              <a:tabLst>
                <a:tab pos="457200" algn="l"/>
              </a:tabLst>
            </a:pPr>
            <a:r>
              <a:rPr lang="zh-CN" altLang="zh-CN" sz="1800" b="0">
                <a:effectLst/>
                <a:latin typeface="等线" panose="02010600030101010101" pitchFamily="2" charset="-122"/>
                <a:ea typeface="等线" panose="02010600030101010101" pitchFamily="2" charset="-122"/>
                <a:cs typeface="宋体" panose="02010600030101010101" pitchFamily="2" charset="-122"/>
              </a:rPr>
              <a:t>自</a:t>
            </a:r>
            <a:r>
              <a:rPr lang="en-US" altLang="zh-CN" sz="1800" b="0">
                <a:effectLst/>
                <a:latin typeface="等线" panose="02010600030101010101" pitchFamily="2" charset="-122"/>
                <a:ea typeface="等线" panose="02010600030101010101" pitchFamily="2" charset="-122"/>
                <a:cs typeface="宋体" panose="02010600030101010101" pitchFamily="2" charset="-122"/>
              </a:rPr>
              <a:t>2010</a:t>
            </a:r>
            <a:r>
              <a:rPr lang="zh-CN" altLang="zh-CN" sz="1800" b="0">
                <a:effectLst/>
                <a:latin typeface="等线" panose="02010600030101010101" pitchFamily="2" charset="-122"/>
                <a:ea typeface="等线" panose="02010600030101010101" pitchFamily="2" charset="-122"/>
                <a:cs typeface="宋体" panose="02010600030101010101" pitchFamily="2" charset="-122"/>
              </a:rPr>
              <a:t>年启动以来，该项目在</a:t>
            </a:r>
            <a:r>
              <a:rPr lang="en-US" altLang="zh-CN" sz="1800" b="0">
                <a:effectLst/>
                <a:latin typeface="等线" panose="02010600030101010101" pitchFamily="2" charset="-122"/>
                <a:ea typeface="等线" panose="02010600030101010101" pitchFamily="2" charset="-122"/>
                <a:cs typeface="宋体" panose="02010600030101010101" pitchFamily="2" charset="-122"/>
              </a:rPr>
              <a:t>4095</a:t>
            </a:r>
            <a:r>
              <a:rPr lang="zh-CN" altLang="zh-CN" sz="1800" b="0">
                <a:effectLst/>
                <a:latin typeface="等线" panose="02010600030101010101" pitchFamily="2" charset="-122"/>
                <a:ea typeface="等线" panose="02010600030101010101" pitchFamily="2" charset="-122"/>
                <a:cs typeface="宋体" panose="02010600030101010101" pitchFamily="2" charset="-122"/>
              </a:rPr>
              <a:t>公顷的土地上栽植和补植了约</a:t>
            </a:r>
            <a:r>
              <a:rPr lang="en-US" altLang="zh-CN" sz="1800" b="0">
                <a:effectLst/>
                <a:latin typeface="等线" panose="02010600030101010101" pitchFamily="2" charset="-122"/>
                <a:ea typeface="等线" panose="02010600030101010101" pitchFamily="2" charset="-122"/>
                <a:cs typeface="宋体" panose="02010600030101010101" pitchFamily="2" charset="-122"/>
              </a:rPr>
              <a:t>2100</a:t>
            </a:r>
            <a:r>
              <a:rPr lang="zh-CN" altLang="zh-CN" sz="1800" b="0">
                <a:effectLst/>
                <a:latin typeface="等线" panose="02010600030101010101" pitchFamily="2" charset="-122"/>
                <a:ea typeface="等线" panose="02010600030101010101" pitchFamily="2" charset="-122"/>
                <a:cs typeface="宋体" panose="02010600030101010101" pitchFamily="2" charset="-122"/>
              </a:rPr>
              <a:t>万株苗木，覆盖了凉山</a:t>
            </a:r>
            <a:r>
              <a:rPr lang="zh-CN" altLang="en-US" sz="2800" b="0" i="0">
                <a:solidFill>
                  <a:srgbClr val="3E3E3E"/>
                </a:solidFill>
                <a:effectLst/>
                <a:latin typeface="PingFang SC"/>
              </a:rPr>
              <a:t>彝族自治</a:t>
            </a:r>
            <a:r>
              <a:rPr lang="zh-CN" altLang="zh-CN" sz="1800" b="0">
                <a:effectLst/>
                <a:latin typeface="等线" panose="02010600030101010101" pitchFamily="2" charset="-122"/>
                <a:ea typeface="等线" panose="02010600030101010101" pitchFamily="2" charset="-122"/>
                <a:cs typeface="宋体" panose="02010600030101010101" pitchFamily="2" charset="-122"/>
              </a:rPr>
              <a:t>州</a:t>
            </a:r>
            <a:r>
              <a:rPr lang="zh-CN" altLang="en-US" sz="2800" b="0" i="0">
                <a:solidFill>
                  <a:srgbClr val="3E3E3E"/>
                </a:solidFill>
                <a:effectLst/>
                <a:latin typeface="PingFang SC"/>
              </a:rPr>
              <a:t>甘洛、越西、昭觉、美姑和雷波</a:t>
            </a:r>
            <a:r>
              <a:rPr lang="zh-CN" altLang="zh-CN" sz="1800" b="0">
                <a:effectLst/>
                <a:latin typeface="等线" panose="02010600030101010101" pitchFamily="2" charset="-122"/>
                <a:ea typeface="等线" panose="02010600030101010101" pitchFamily="2" charset="-122"/>
                <a:cs typeface="宋体" panose="02010600030101010101" pitchFamily="2" charset="-122"/>
              </a:rPr>
              <a:t>五个县</a:t>
            </a:r>
            <a:r>
              <a:rPr lang="zh-CN" altLang="en-US" sz="2800" b="0" i="0">
                <a:solidFill>
                  <a:srgbClr val="3E3E3E"/>
                </a:solidFill>
                <a:effectLst/>
                <a:latin typeface="PingFang SC"/>
              </a:rPr>
              <a:t>，涉及</a:t>
            </a:r>
            <a:r>
              <a:rPr lang="en-US" altLang="zh-CN" sz="2800" b="0" i="0">
                <a:solidFill>
                  <a:srgbClr val="3E3E3E"/>
                </a:solidFill>
                <a:effectLst/>
                <a:latin typeface="PingFang SC"/>
              </a:rPr>
              <a:t>17</a:t>
            </a:r>
            <a:r>
              <a:rPr lang="zh-CN" altLang="en-US" sz="2800" b="0" i="0">
                <a:solidFill>
                  <a:srgbClr val="3E3E3E"/>
                </a:solidFill>
                <a:effectLst/>
                <a:latin typeface="PingFang SC"/>
              </a:rPr>
              <a:t>个乡镇</a:t>
            </a:r>
            <a:r>
              <a:rPr lang="en-US" altLang="zh-CN" sz="2800" b="0" i="0">
                <a:solidFill>
                  <a:srgbClr val="3E3E3E"/>
                </a:solidFill>
                <a:effectLst/>
                <a:latin typeface="PingFang SC"/>
              </a:rPr>
              <a:t>26</a:t>
            </a:r>
            <a:r>
              <a:rPr lang="zh-CN" altLang="en-US" sz="2800" b="0" i="0">
                <a:solidFill>
                  <a:srgbClr val="3E3E3E"/>
                </a:solidFill>
                <a:effectLst/>
                <a:latin typeface="PingFang SC"/>
              </a:rPr>
              <a:t>个村，</a:t>
            </a:r>
            <a:r>
              <a:rPr lang="zh-CN" altLang="zh-CN" sz="1800" b="0">
                <a:effectLst/>
                <a:latin typeface="等线" panose="02010600030101010101" pitchFamily="2" charset="-122"/>
                <a:ea typeface="等线" panose="02010600030101010101" pitchFamily="2" charset="-122"/>
                <a:cs typeface="宋体" panose="02010600030101010101" pitchFamily="2" charset="-122"/>
              </a:rPr>
              <a:t>和三个大熊猫自然保护区。</a:t>
            </a:r>
          </a:p>
          <a:p>
            <a:pPr marL="342900" lvl="0" indent="-342900" algn="just">
              <a:buSzPts val="1000"/>
              <a:buFont typeface="Symbol" panose="05050102010706020507" pitchFamily="18" charset="2"/>
              <a:buChar char=""/>
              <a:tabLst>
                <a:tab pos="457200" algn="l"/>
              </a:tabLst>
            </a:pPr>
            <a:r>
              <a:rPr lang="en-US" altLang="zh-CN" sz="1800" b="0">
                <a:effectLst/>
                <a:latin typeface="等线" panose="02010600030101010101" pitchFamily="2" charset="-122"/>
                <a:ea typeface="等线" panose="02010600030101010101" pitchFamily="2" charset="-122"/>
                <a:cs typeface="宋体" panose="02010600030101010101" pitchFamily="2" charset="-122"/>
              </a:rPr>
              <a:t>2041</a:t>
            </a:r>
            <a:r>
              <a:rPr lang="zh-CN" altLang="zh-CN" sz="1800" b="0">
                <a:effectLst/>
                <a:latin typeface="等线" panose="02010600030101010101" pitchFamily="2" charset="-122"/>
                <a:ea typeface="等线" panose="02010600030101010101" pitchFamily="2" charset="-122"/>
                <a:cs typeface="宋体" panose="02010600030101010101" pitchFamily="2" charset="-122"/>
              </a:rPr>
              <a:t>年项目实施完成后，预计将直接受益农户达</a:t>
            </a:r>
            <a:r>
              <a:rPr lang="en-US" altLang="zh-CN" sz="1800" b="0">
                <a:effectLst/>
                <a:latin typeface="等线" panose="02010600030101010101" pitchFamily="2" charset="-122"/>
                <a:ea typeface="等线" panose="02010600030101010101" pitchFamily="2" charset="-122"/>
                <a:cs typeface="宋体" panose="02010600030101010101" pitchFamily="2" charset="-122"/>
              </a:rPr>
              <a:t>4,265</a:t>
            </a:r>
            <a:r>
              <a:rPr lang="zh-CN" altLang="zh-CN" sz="1800" b="0">
                <a:effectLst/>
                <a:latin typeface="等线" panose="02010600030101010101" pitchFamily="2" charset="-122"/>
                <a:ea typeface="等线" panose="02010600030101010101" pitchFamily="2" charset="-122"/>
                <a:cs typeface="宋体" panose="02010600030101010101" pitchFamily="2" charset="-122"/>
              </a:rPr>
              <a:t>个，间接影响周边人口达</a:t>
            </a:r>
            <a:r>
              <a:rPr lang="en-US" altLang="zh-CN" sz="1800" b="0">
                <a:effectLst/>
                <a:latin typeface="等线" panose="02010600030101010101" pitchFamily="2" charset="-122"/>
                <a:ea typeface="等线" panose="02010600030101010101" pitchFamily="2" charset="-122"/>
                <a:cs typeface="宋体" panose="02010600030101010101" pitchFamily="2" charset="-122"/>
              </a:rPr>
              <a:t>1.8</a:t>
            </a:r>
            <a:r>
              <a:rPr lang="zh-CN" altLang="zh-CN" sz="1800" b="0">
                <a:effectLst/>
                <a:latin typeface="等线" panose="02010600030101010101" pitchFamily="2" charset="-122"/>
                <a:ea typeface="等线" panose="02010600030101010101" pitchFamily="2" charset="-122"/>
                <a:cs typeface="宋体" panose="02010600030101010101" pitchFamily="2" charset="-122"/>
              </a:rPr>
              <a:t>万余人，其中</a:t>
            </a:r>
            <a:r>
              <a:rPr lang="en-US" altLang="zh-CN" sz="1800" b="0">
                <a:effectLst/>
                <a:latin typeface="等线" panose="02010600030101010101" pitchFamily="2" charset="-122"/>
                <a:ea typeface="等线" panose="02010600030101010101" pitchFamily="2" charset="-122"/>
                <a:cs typeface="宋体" panose="02010600030101010101" pitchFamily="2" charset="-122"/>
              </a:rPr>
              <a:t>97%</a:t>
            </a:r>
            <a:r>
              <a:rPr lang="zh-CN" altLang="zh-CN" sz="1800" b="0">
                <a:effectLst/>
                <a:latin typeface="等线" panose="02010600030101010101" pitchFamily="2" charset="-122"/>
                <a:ea typeface="等线" panose="02010600030101010101" pitchFamily="2" charset="-122"/>
                <a:cs typeface="宋体" panose="02010600030101010101" pitchFamily="2" charset="-122"/>
              </a:rPr>
              <a:t>人口为少数民族。</a:t>
            </a:r>
            <a:endParaRPr lang="en-US" altLang="zh-CN" sz="1800" b="0">
              <a:effectLst/>
              <a:latin typeface="等线" panose="02010600030101010101" pitchFamily="2" charset="-122"/>
              <a:ea typeface="等线" panose="02010600030101010101" pitchFamily="2" charset="-122"/>
              <a:cs typeface="宋体" panose="02010600030101010101" pitchFamily="2" charset="-122"/>
            </a:endParaRPr>
          </a:p>
          <a:p>
            <a:pPr marL="0" lvl="0" indent="0" algn="just">
              <a:buSzPts val="1000"/>
              <a:buFont typeface="Arial" panose="020B0604020202020204" pitchFamily="34" charset="0"/>
              <a:buNone/>
              <a:tabLst>
                <a:tab pos="457200" algn="l"/>
              </a:tabLst>
            </a:pPr>
            <a:endParaRPr lang="en-US" altLang="zh-CN" sz="2800" b="0">
              <a:effectLst/>
              <a:latin typeface="等线" panose="02010600030101010101" pitchFamily="2" charset="-122"/>
              <a:ea typeface="等线" panose="02010600030101010101" pitchFamily="2" charset="-122"/>
              <a:cs typeface="宋体" panose="02010600030101010101" pitchFamily="2" charset="-122"/>
            </a:endParaRPr>
          </a:p>
          <a:p>
            <a:pPr marL="0" lvl="0" indent="0" algn="just">
              <a:buSzPts val="1000"/>
              <a:buFont typeface="Symbol" panose="05050102010706020507" pitchFamily="18" charset="2"/>
              <a:buNone/>
              <a:tabLst>
                <a:tab pos="457200" algn="l"/>
              </a:tabLst>
            </a:pPr>
            <a:r>
              <a:rPr lang="zh-CN" altLang="en-US" sz="1800" b="1">
                <a:sym typeface="+mn-ea"/>
              </a:rPr>
              <a:t>全价值链可持续发展理念</a:t>
            </a:r>
            <a:endParaRPr lang="en-US" altLang="zh-CN" sz="1800" b="1">
              <a:sym typeface="+mn-ea"/>
            </a:endParaRPr>
          </a:p>
          <a:p>
            <a:pPr marL="285750" lvl="0" indent="-285750" algn="just">
              <a:buSzPts val="1000"/>
              <a:buFont typeface="Arial" panose="020B0604020202020204" pitchFamily="34" charset="0"/>
              <a:buChar char="•"/>
              <a:tabLst>
                <a:tab pos="457200" algn="l"/>
              </a:tabLst>
            </a:pPr>
            <a:r>
              <a:rPr lang="zh-CN" altLang="en-US" sz="1800" b="0">
                <a:effectLst/>
                <a:latin typeface="等线" panose="02010600030101010101" pitchFamily="2" charset="-122"/>
                <a:ea typeface="等线" panose="02010600030101010101" pitchFamily="2" charset="-122"/>
                <a:cs typeface="宋体" panose="02010600030101010101" pitchFamily="2" charset="-122"/>
              </a:rPr>
              <a:t>苏州研发基地：在引入绿色化学工艺的同时，还在停车场和丙类仓库安装了太阳能光伏发电系统，每年可生产</a:t>
            </a:r>
            <a:r>
              <a:rPr lang="en-US" altLang="zh-CN" sz="1800" b="0">
                <a:effectLst/>
                <a:latin typeface="等线" panose="02010600030101010101" pitchFamily="2" charset="-122"/>
                <a:ea typeface="等线" panose="02010600030101010101" pitchFamily="2" charset="-122"/>
                <a:cs typeface="宋体" panose="02010600030101010101" pitchFamily="2" charset="-122"/>
              </a:rPr>
              <a:t>40</a:t>
            </a:r>
            <a:r>
              <a:rPr lang="zh-CN" altLang="en-US" sz="1800" b="0">
                <a:effectLst/>
                <a:latin typeface="等线" panose="02010600030101010101" pitchFamily="2" charset="-122"/>
                <a:ea typeface="等线" panose="02010600030101010101" pitchFamily="2" charset="-122"/>
                <a:cs typeface="宋体" panose="02010600030101010101" pitchFamily="2" charset="-122"/>
              </a:rPr>
              <a:t>多万千瓦时清洁电力，每年减少约</a:t>
            </a:r>
            <a:r>
              <a:rPr lang="en-US" altLang="zh-CN" sz="1800" b="0">
                <a:effectLst/>
                <a:latin typeface="等线" panose="02010600030101010101" pitchFamily="2" charset="-122"/>
                <a:ea typeface="等线" panose="02010600030101010101" pitchFamily="2" charset="-122"/>
                <a:cs typeface="宋体" panose="02010600030101010101" pitchFamily="2" charset="-122"/>
              </a:rPr>
              <a:t>303</a:t>
            </a:r>
            <a:r>
              <a:rPr lang="zh-CN" altLang="en-US" sz="1800" b="0">
                <a:effectLst/>
                <a:latin typeface="等线" panose="02010600030101010101" pitchFamily="2" charset="-122"/>
                <a:ea typeface="等线" panose="02010600030101010101" pitchFamily="2" charset="-122"/>
                <a:cs typeface="宋体" panose="02010600030101010101" pitchFamily="2" charset="-122"/>
              </a:rPr>
              <a:t>吨二氧化碳排放。并且增加新能源车免费充电桩，鼓励员工绿色低碳出行，不仅减少了能源消耗，还可通过可再生能源的使用，促进环保理念的传播。</a:t>
            </a:r>
            <a:endParaRPr lang="en-US" altLang="zh-CN" sz="1800" b="0">
              <a:effectLst/>
              <a:latin typeface="等线" panose="02010600030101010101" pitchFamily="2" charset="-122"/>
              <a:ea typeface="等线" panose="02010600030101010101" pitchFamily="2" charset="-122"/>
              <a:cs typeface="宋体" panose="02010600030101010101" pitchFamily="2" charset="-122"/>
            </a:endParaRPr>
          </a:p>
          <a:p>
            <a:pPr marL="285750" lvl="0" indent="-285750" algn="just">
              <a:buSzPts val="1000"/>
              <a:buFont typeface="Arial" panose="020B0604020202020204" pitchFamily="34" charset="0"/>
              <a:buChar char="•"/>
              <a:tabLst>
                <a:tab pos="457200" algn="l"/>
              </a:tabLst>
            </a:pPr>
            <a:r>
              <a:rPr lang="zh-CN" altLang="en-US" sz="1800" b="0">
                <a:effectLst/>
                <a:latin typeface="等线" panose="02010600030101010101" pitchFamily="2" charset="-122"/>
                <a:ea typeface="等线" panose="02010600030101010101" pitchFamily="2" charset="-122"/>
                <a:cs typeface="宋体" panose="02010600030101010101" pitchFamily="2" charset="-122"/>
              </a:rPr>
              <a:t>诺华运营（中国）昌平工厂：</a:t>
            </a:r>
            <a:r>
              <a:rPr lang="zh-CN" altLang="en-US" sz="2800" b="0"/>
              <a:t>获得北京市生态环境局颁发的清洁生产企业认证，并获评国家级绿色工厂。通过了</a:t>
            </a:r>
            <a:r>
              <a:rPr lang="en-US" altLang="zh-CN" sz="2800" b="0"/>
              <a:t>ISO14001</a:t>
            </a:r>
            <a:r>
              <a:rPr lang="zh-CN" altLang="en-US" sz="2800" b="0"/>
              <a:t>环境管理体系、</a:t>
            </a:r>
            <a:r>
              <a:rPr lang="en-US" altLang="zh-CN" sz="2800" b="0"/>
              <a:t>ISO45001</a:t>
            </a:r>
            <a:r>
              <a:rPr lang="zh-CN" altLang="en-US" sz="2800" b="0"/>
              <a:t>安全与职业健康管理体系和</a:t>
            </a:r>
            <a:r>
              <a:rPr lang="en-US" altLang="zh-CN" sz="2800" b="0"/>
              <a:t>ISO50001</a:t>
            </a:r>
            <a:r>
              <a:rPr lang="zh-CN" altLang="en-US" sz="2800" b="0"/>
              <a:t>能源管理体系认证。昌平工厂持续投资可持续发展，在</a:t>
            </a:r>
            <a:r>
              <a:rPr lang="en-US" altLang="zh-CN" sz="2800" b="0"/>
              <a:t>2025</a:t>
            </a:r>
            <a:r>
              <a:rPr lang="zh-CN" altLang="en-US" sz="2800" b="0"/>
              <a:t>年达成了零碳排的目标。</a:t>
            </a:r>
            <a:endParaRPr lang="en-US" altLang="zh-CN" sz="2800" b="0"/>
          </a:p>
          <a:p>
            <a:pPr marL="285750" lvl="0" indent="-285750" algn="just">
              <a:buSzPts val="1000"/>
              <a:buFont typeface="Arial" panose="020B0604020202020204" pitchFamily="34" charset="0"/>
              <a:buChar char="•"/>
              <a:tabLst>
                <a:tab pos="457200" algn="l"/>
              </a:tabLst>
            </a:pPr>
            <a:r>
              <a:rPr lang="zh-CN" altLang="en-US" sz="2800" b="0">
                <a:effectLst/>
                <a:latin typeface="等线" panose="02010600030101010101" pitchFamily="2" charset="-122"/>
                <a:ea typeface="等线" panose="02010600030101010101" pitchFamily="2" charset="-122"/>
                <a:cs typeface="宋体" panose="02010600030101010101" pitchFamily="2" charset="-122"/>
              </a:rPr>
              <a:t>诺华中国区总部：</a:t>
            </a:r>
            <a:r>
              <a:rPr lang="en-US" altLang="zh-CN" sz="2800" b="0">
                <a:effectLst/>
                <a:latin typeface="等线" panose="02010600030101010101" pitchFamily="2" charset="-122"/>
                <a:ea typeface="等线" panose="02010600030101010101" pitchFamily="2" charset="-122"/>
                <a:cs typeface="宋体" panose="02010600030101010101" pitchFamily="2" charset="-122"/>
              </a:rPr>
              <a:t>100%</a:t>
            </a:r>
            <a:r>
              <a:rPr lang="zh-CN" altLang="en-US" sz="2800" b="0">
                <a:effectLst/>
                <a:latin typeface="等线" panose="02010600030101010101" pitchFamily="2" charset="-122"/>
                <a:ea typeface="等线" panose="02010600030101010101" pitchFamily="2" charset="-122"/>
                <a:cs typeface="宋体" panose="02010600030101010101" pitchFamily="2" charset="-122"/>
              </a:rPr>
              <a:t>使用绿电，与领先的新型能源供应商合作采购绿证，目前已达成碳中和目标。</a:t>
            </a:r>
            <a:endParaRPr lang="zh-CN" altLang="zh-CN" sz="1800" b="0">
              <a:effectLst/>
              <a:latin typeface="等线" panose="02010600030101010101" pitchFamily="2" charset="-122"/>
              <a:ea typeface="等线" panose="02010600030101010101" pitchFamily="2" charset="-122"/>
              <a:cs typeface="宋体" panose="02010600030101010101" pitchFamily="2" charset="-122"/>
            </a:endParaRPr>
          </a:p>
          <a:p>
            <a:pPr marL="0" lvl="0" indent="0" algn="just">
              <a:buSzPts val="1000"/>
              <a:buFont typeface="Arial" panose="020B0604020202020204" pitchFamily="34" charset="0"/>
              <a:buNone/>
              <a:tabLst>
                <a:tab pos="457200" algn="l"/>
              </a:tabLst>
            </a:pPr>
            <a:endParaRPr lang="en-US" altLang="zh-CN" sz="2800" b="0">
              <a:effectLst/>
              <a:latin typeface="等线" panose="02010600030101010101" pitchFamily="2" charset="-122"/>
              <a:ea typeface="等线" panose="02010600030101010101" pitchFamily="2" charset="-122"/>
              <a:cs typeface="宋体" panose="02010600030101010101" pitchFamily="2" charset="-122"/>
            </a:endParaRPr>
          </a:p>
          <a:p>
            <a:pPr marL="0" marR="0" lvl="0" indent="0" algn="just" defTabSz="914400" rtl="0" eaLnBrk="1" fontAlgn="auto" latinLnBrk="0" hangingPunct="1">
              <a:lnSpc>
                <a:spcPct val="100000"/>
              </a:lnSpc>
              <a:spcBef>
                <a:spcPts val="1200"/>
              </a:spcBef>
              <a:spcAft>
                <a:spcPct val="0"/>
              </a:spcAft>
              <a:buClrTx/>
              <a:buSzPts val="1000"/>
              <a:buFont typeface="Arial" panose="020B0604020202020204" pitchFamily="34" charset="0"/>
              <a:buNone/>
              <a:tabLst>
                <a:tab pos="457200" algn="l"/>
              </a:tabLst>
              <a:defRPr/>
            </a:pPr>
            <a:r>
              <a:rPr lang="en-US" altLang="zh-CN" sz="1200" b="1">
                <a:sym typeface="+mn-ea"/>
              </a:rPr>
              <a:t>ESG</a:t>
            </a:r>
            <a:r>
              <a:rPr lang="zh-CN" altLang="en-US" sz="1200" b="1">
                <a:sym typeface="+mn-ea"/>
              </a:rPr>
              <a:t>荣誉与认可</a:t>
            </a:r>
            <a:endParaRPr lang="en-US" altLang="zh-CN" sz="1200" b="1">
              <a:sym typeface="+mn-ea"/>
            </a:endParaRPr>
          </a:p>
          <a:p>
            <a:pPr rtl="0"/>
            <a:r>
              <a:rPr lang="zh-CN" altLang="en-US" sz="1200" b="0" i="0" kern="1200">
                <a:solidFill>
                  <a:schemeClr val="tx1"/>
                </a:solidFill>
                <a:effectLst/>
                <a:latin typeface="Arial" panose="020B0604020202020204" pitchFamily="34" charset="0"/>
                <a:ea typeface="+mn-ea"/>
                <a:cs typeface="+mn-cs"/>
              </a:rPr>
              <a:t>诺华川西南林业碳汇项目斩获生态环境部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年度企业 </a:t>
            </a:r>
            <a:r>
              <a:rPr lang="en-US" altLang="zh-CN" sz="1200" b="0" i="0" kern="1200">
                <a:solidFill>
                  <a:schemeClr val="tx1"/>
                </a:solidFill>
                <a:effectLst/>
                <a:latin typeface="Arial" panose="020B0604020202020204" pitchFamily="34" charset="0"/>
                <a:ea typeface="+mn-ea"/>
                <a:cs typeface="+mn-cs"/>
              </a:rPr>
              <a:t>ESG </a:t>
            </a:r>
            <a:r>
              <a:rPr lang="zh-CN" altLang="en-US" sz="1200" b="0" i="0" kern="1200">
                <a:solidFill>
                  <a:schemeClr val="tx1"/>
                </a:solidFill>
                <a:effectLst/>
                <a:latin typeface="Arial" panose="020B0604020202020204" pitchFamily="34" charset="0"/>
                <a:ea typeface="+mn-ea"/>
                <a:cs typeface="+mn-cs"/>
              </a:rPr>
              <a:t>优秀案例奖”、北京 </a:t>
            </a:r>
            <a:r>
              <a:rPr lang="en-US" altLang="zh-CN" sz="1200" b="0" i="0" kern="1200">
                <a:solidFill>
                  <a:schemeClr val="tx1"/>
                </a:solidFill>
                <a:effectLst/>
                <a:latin typeface="Arial" panose="020B0604020202020204" pitchFamily="34" charset="0"/>
                <a:ea typeface="+mn-ea"/>
                <a:cs typeface="+mn-cs"/>
              </a:rPr>
              <a:t>ESG </a:t>
            </a:r>
            <a:r>
              <a:rPr lang="zh-CN" altLang="en-US" sz="1200" b="0" i="0" kern="1200">
                <a:solidFill>
                  <a:schemeClr val="tx1"/>
                </a:solidFill>
                <a:effectLst/>
                <a:latin typeface="Arial" panose="020B0604020202020204" pitchFamily="34" charset="0"/>
                <a:ea typeface="+mn-ea"/>
                <a:cs typeface="+mn-cs"/>
              </a:rPr>
              <a:t>研究院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绿色发展案例奖” 及</a:t>
            </a:r>
            <a:r>
              <a:rPr lang="en-US" altLang="zh-CN" sz="1200" b="0" i="0" kern="1200">
                <a:solidFill>
                  <a:schemeClr val="tx1"/>
                </a:solidFill>
                <a:effectLst/>
                <a:latin typeface="Arial" panose="020B0604020202020204" pitchFamily="34" charset="0"/>
                <a:ea typeface="+mn-ea"/>
                <a:cs typeface="+mn-cs"/>
              </a:rPr>
              <a:t>《</a:t>
            </a:r>
            <a:r>
              <a:rPr lang="zh-CN" altLang="en-US" sz="1200" b="0" i="0" kern="1200">
                <a:solidFill>
                  <a:schemeClr val="tx1"/>
                </a:solidFill>
                <a:effectLst/>
                <a:latin typeface="Arial" panose="020B0604020202020204" pitchFamily="34" charset="0"/>
                <a:ea typeface="+mn-ea"/>
                <a:cs typeface="+mn-cs"/>
              </a:rPr>
              <a:t>南方周末</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年度 </a:t>
            </a:r>
            <a:r>
              <a:rPr lang="en-US" altLang="zh-CN" sz="1200" b="0" i="0" kern="1200">
                <a:solidFill>
                  <a:schemeClr val="tx1"/>
                </a:solidFill>
                <a:effectLst/>
                <a:latin typeface="Arial" panose="020B0604020202020204" pitchFamily="34" charset="0"/>
                <a:ea typeface="+mn-ea"/>
                <a:cs typeface="+mn-cs"/>
              </a:rPr>
              <a:t>ESG </a:t>
            </a:r>
            <a:r>
              <a:rPr lang="zh-CN" altLang="en-US" sz="1200" b="0" i="0" kern="1200">
                <a:solidFill>
                  <a:schemeClr val="tx1"/>
                </a:solidFill>
                <a:effectLst/>
                <a:latin typeface="Arial" panose="020B0604020202020204" pitchFamily="34" charset="0"/>
                <a:ea typeface="+mn-ea"/>
                <a:cs typeface="+mn-cs"/>
              </a:rPr>
              <a:t>创新案例奖”；诺华上海园区碳中和实践成功获评中国美国商会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年度绿色经济社会影响力最佳实践”、中国外商投资企业协会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年度外资企业融入双循环 </a:t>
            </a:r>
            <a:r>
              <a:rPr lang="en-US" altLang="zh-CN" sz="1200" b="0" i="0" kern="1200">
                <a:solidFill>
                  <a:schemeClr val="tx1"/>
                </a:solidFill>
                <a:effectLst/>
                <a:latin typeface="Arial" panose="020B0604020202020204" pitchFamily="34" charset="0"/>
                <a:ea typeface="+mn-ea"/>
                <a:cs typeface="+mn-cs"/>
              </a:rPr>
              <a:t>ESG </a:t>
            </a:r>
            <a:r>
              <a:rPr lang="zh-CN" altLang="en-US" sz="1200" b="0" i="0" kern="1200">
                <a:solidFill>
                  <a:schemeClr val="tx1"/>
                </a:solidFill>
                <a:effectLst/>
                <a:latin typeface="Arial" panose="020B0604020202020204" pitchFamily="34" charset="0"/>
                <a:ea typeface="+mn-ea"/>
                <a:cs typeface="+mn-cs"/>
              </a:rPr>
              <a:t>实践典型案例” 与中国欧盟商会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气候行动领航者奖”。此外，诺华中国荣膺怡安评选的 “</a:t>
            </a:r>
            <a:r>
              <a:rPr lang="en-US" altLang="zh-CN" sz="1200" b="0" i="0" kern="1200">
                <a:solidFill>
                  <a:schemeClr val="tx1"/>
                </a:solidFill>
                <a:effectLst/>
                <a:latin typeface="Arial" panose="020B0604020202020204" pitchFamily="34" charset="0"/>
                <a:ea typeface="+mn-ea"/>
                <a:cs typeface="+mn-cs"/>
              </a:rPr>
              <a:t>2025 </a:t>
            </a:r>
            <a:r>
              <a:rPr lang="zh-CN" altLang="en-US" sz="1200" b="0" i="0" kern="1200">
                <a:solidFill>
                  <a:schemeClr val="tx1"/>
                </a:solidFill>
                <a:effectLst/>
                <a:latin typeface="Arial" panose="020B0604020202020204" pitchFamily="34" charset="0"/>
                <a:ea typeface="+mn-ea"/>
                <a:cs typeface="+mn-cs"/>
              </a:rPr>
              <a:t>中国最佳 </a:t>
            </a:r>
            <a:r>
              <a:rPr lang="en-US" altLang="zh-CN" sz="1200" b="0" i="0" kern="1200">
                <a:solidFill>
                  <a:schemeClr val="tx1"/>
                </a:solidFill>
                <a:effectLst/>
                <a:latin typeface="Arial" panose="020B0604020202020204" pitchFamily="34" charset="0"/>
                <a:ea typeface="+mn-ea"/>
                <a:cs typeface="+mn-cs"/>
              </a:rPr>
              <a:t>ESG </a:t>
            </a:r>
            <a:r>
              <a:rPr lang="zh-CN" altLang="en-US" sz="1200" b="0" i="0" kern="1200">
                <a:solidFill>
                  <a:schemeClr val="tx1"/>
                </a:solidFill>
                <a:effectLst/>
                <a:latin typeface="Arial" panose="020B0604020202020204" pitchFamily="34" charset="0"/>
                <a:ea typeface="+mn-ea"/>
                <a:cs typeface="+mn-cs"/>
              </a:rPr>
              <a:t>雇主”。上述系列权威荣誉，充分彰显了诺华在中国环境可持续发展与社会责任建设领域的扎实深耕与标杆示范引领作用。</a:t>
            </a:r>
          </a:p>
          <a:p>
            <a:br>
              <a:rPr lang="zh-CN" altLang="en-US" sz="1200" b="0" i="0" kern="1200">
                <a:solidFill>
                  <a:schemeClr val="tx1"/>
                </a:solidFill>
                <a:effectLst/>
                <a:latin typeface="Arial" panose="020B0604020202020204" pitchFamily="34" charset="0"/>
                <a:ea typeface="+mn-ea"/>
                <a:cs typeface="+mn-cs"/>
              </a:rPr>
            </a:br>
            <a:endParaRPr lang="zh-CN" altLang="en-US" sz="1200" baseline="0">
              <a:latin typeface="Volta Modern Display"/>
              <a:ea typeface="宋体" pitchFamily="2" charset="-122"/>
            </a:endParaRPr>
          </a:p>
        </p:txBody>
      </p:sp>
      <p:sp>
        <p:nvSpPr>
          <p:cNvPr id="4" name="Slide Number Placeholder 3">
            <a:extLst>
              <a:ext uri="{FF2B5EF4-FFF2-40B4-BE49-F238E27FC236}">
                <a16:creationId xmlns:a16="http://schemas.microsoft.com/office/drawing/2014/main" id="{60384E99-1B4B-CBFC-C98B-88DD5572F6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5A6330BE-D91A-D240-B266-E5D5F99B4CCE}" type="slidenum">
              <a:rPr kumimoji="0" lang="en-US" sz="1200" b="0" i="0" u="none" strike="noStrike" kern="1200" cap="none" spc="0" normalizeH="0" baseline="0" noProof="0" smtClean="0">
                <a:ln>
                  <a:noFill/>
                </a:ln>
                <a:solidFill>
                  <a:prstClr val="black"/>
                </a:solidFill>
                <a:effectLst/>
                <a:uLnTx/>
                <a:uFillTx/>
                <a:latin typeface="Arial"/>
                <a:ea typeface="+mn-ea"/>
                <a:cs typeface="Arial"/>
              </a:rPr>
              <a:t>20</a:t>
            </a:fld>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203028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a:solidFill>
                  <a:schemeClr val="tx1"/>
                </a:solidFill>
                <a:effectLst/>
                <a:latin typeface="Arial" panose="020B0604020202020204" pitchFamily="34" charset="0"/>
                <a:ea typeface="+mn-ea"/>
                <a:cs typeface="+mn-cs"/>
              </a:rPr>
              <a:t>在诺华，文化是每个人共同的责任。凭借“激发、求知、赋能、诚信”的独特文化与价值观，我们相信，这能够提升员工体验，并推动绩效与影响力的提升。</a:t>
            </a:r>
          </a:p>
          <a:p>
            <a:r>
              <a:rPr lang="zh-CN" altLang="en-US" sz="1200" b="0" i="0" kern="1200">
                <a:solidFill>
                  <a:schemeClr val="tx1"/>
                </a:solidFill>
                <a:effectLst/>
                <a:latin typeface="Arial" panose="020B0604020202020204" pitchFamily="34" charset="0"/>
                <a:ea typeface="+mn-ea"/>
                <a:cs typeface="+mn-cs"/>
              </a:rPr>
              <a:t>我们正处于一个关键阶段，致力于践行、丰富并持续进化诺华的企业文化，使诺华成为人才首选的雇主。</a:t>
            </a:r>
          </a:p>
          <a:p>
            <a:pPr marL="0" marR="0" lvl="0" indent="0" algn="l" defTabSz="457200" rtl="0" eaLnBrk="1" fontAlgn="auto" latinLnBrk="0" hangingPunct="1">
              <a:lnSpc>
                <a:spcPct val="100000"/>
              </a:lnSpc>
              <a:spcBef>
                <a:spcPct val="0"/>
              </a:spcBef>
              <a:spcAft>
                <a:spcPct val="0"/>
              </a:spcAft>
              <a:buClrTx/>
              <a:buSzTx/>
              <a:buFontTx/>
              <a:buNone/>
              <a:defRPr/>
            </a:pPr>
            <a:endParaRPr lang="en-US" altLang="zh-CN" sz="1800" b="0">
              <a:solidFill>
                <a:srgbClr val="666666"/>
              </a:solidFill>
              <a:effectLst/>
              <a:latin typeface="Arial" panose="020B0604020202020204" pitchFamily="34" charset="0"/>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3E5F80CA-0B62-4806-84EF-87D648B4ECD5}" type="slidenum">
              <a:rPr lang="en-GB" smtClean="0"/>
              <a:t>21</a:t>
            </a:fld>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sz="800" b="0" i="0" u="none" strike="noStrike" kern="1200" cap="none" spc="0" normalizeH="0" baseline="0" noProof="0">
                <a:ln>
                  <a:noFill/>
                </a:ln>
                <a:solidFill>
                  <a:srgbClr val="161616"/>
                </a:solidFill>
                <a:effectLst/>
                <a:uLnTx/>
                <a:uFillTx/>
                <a:latin typeface="Arial"/>
                <a:ea typeface="+mn-ea"/>
                <a:cs typeface="+mn-cs"/>
              </a:rPr>
              <a:t>Placeholder for the presentation title  |  Date (Insert → header and footer)</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CC452610-1F1A-48BB-81B3-3167D77B5272}" type="slidenum">
              <a:rPr kumimoji="0" lang="en-US" sz="800" b="0" i="0" u="none" strike="noStrike" kern="1200" cap="none" spc="0" normalizeH="0" baseline="0" noProof="0" smtClean="0">
                <a:ln>
                  <a:noFill/>
                </a:ln>
                <a:solidFill>
                  <a:srgbClr val="161616"/>
                </a:solidFill>
                <a:effectLst/>
                <a:uLnTx/>
                <a:uFillTx/>
                <a:latin typeface="Arial"/>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22</a:t>
            </a:fld>
            <a:endParaRPr kumimoji="0" lang="en-US" sz="800" b="0" i="0" u="none" strike="noStrike" kern="1200" cap="none" spc="0" normalizeH="0" baseline="0" noProof="0">
              <a:ln>
                <a:noFill/>
              </a:ln>
              <a:solidFill>
                <a:srgbClr val="161616"/>
              </a:solidFill>
              <a:effectLst/>
              <a:uLnTx/>
              <a:uFillTx/>
              <a:latin typeface="Arial"/>
              <a:ea typeface="+mn-ea"/>
              <a:cs typeface="+mn-cs"/>
            </a:endParaRPr>
          </a:p>
        </p:txBody>
      </p:sp>
    </p:spTree>
    <p:extLst>
      <p:ext uri="{BB962C8B-B14F-4D97-AF65-F5344CB8AC3E}">
        <p14:creationId xmlns:p14="http://schemas.microsoft.com/office/powerpoint/2010/main" val="37799235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8.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8.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Title slide">
    <p:spTree>
      <p:nvGrpSpPr>
        <p:cNvPr id="1" name=""/>
        <p:cNvGrpSpPr/>
        <p:nvPr/>
      </p:nvGrpSpPr>
      <p:grpSpPr>
        <a:xfrm>
          <a:off x="0" y="0"/>
          <a:ext cx="0" cy="0"/>
          <a:chOff x="0" y="0"/>
          <a:chExt cx="0" cy="0"/>
        </a:xfrm>
      </p:grpSpPr>
      <p:pic>
        <p:nvPicPr>
          <p:cNvPr id="6" name="Gradient background">
            <a:extLst>
              <a:ext uri="{FF2B5EF4-FFF2-40B4-BE49-F238E27FC236}">
                <a16:creationId xmlns:a16="http://schemas.microsoft.com/office/drawing/2014/main" id="{9A5697CD-C219-F338-0D81-B2D9C7F84D0C}"/>
              </a:ext>
            </a:extLst>
          </p:cNvPr>
          <p:cNvPicPr>
            <a:picLocks noChangeAspect="1"/>
          </p:cNvPicPr>
          <p:nvPr userDrawn="1"/>
        </p:nvPicPr>
        <p:blipFill>
          <a:blip>
            <a:extLst>
              <a:ext uri="{96DAC541-7B7A-43D3-8B79-37D633B846F1}">
                <asvg:svgBlip xmlns:asvg="http://schemas.microsoft.com/office/drawing/2016/SVG/main" r:embed="rId2"/>
              </a:ext>
            </a:extLst>
          </a:blip>
          <a:srcRect l="487" t="784" r="487" b="784"/>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4" y="500742"/>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329100"/>
            <a:ext cx="5472608" cy="369332"/>
          </a:xfrm>
          <a:prstGeom prst="rect">
            <a:avLst/>
          </a:prstGeom>
        </p:spPr>
        <p:txBody>
          <a:bodyPr wrap="square">
            <a:spAutoFit/>
          </a:bodyPr>
          <a:lstStyle>
            <a:lvl1pPr marL="0" indent="0" algn="l">
              <a:spcBef>
                <a:spcPct val="0"/>
              </a:spcBef>
              <a:buNone/>
              <a:defRPr sz="2400">
                <a:solidFill>
                  <a:schemeClr val="tx1"/>
                </a:solidFill>
                <a:latin typeface="+mj-lt"/>
              </a:defRPr>
            </a:lvl1pPr>
            <a:lvl2pPr marL="0" indent="0" algn="l">
              <a:spcBef>
                <a:spcPct val="0"/>
              </a:spcBef>
              <a:buNone/>
              <a:defRPr sz="2400">
                <a:solidFill>
                  <a:schemeClr val="tx1"/>
                </a:solidFill>
                <a:latin typeface="+mj-lt"/>
              </a:defRPr>
            </a:lvl2pPr>
            <a:lvl3pPr marL="0" indent="0" algn="l">
              <a:spcBef>
                <a:spcPct val="0"/>
              </a:spcBef>
              <a:buNone/>
              <a:defRPr sz="2400">
                <a:solidFill>
                  <a:schemeClr val="tx1"/>
                </a:solidFill>
                <a:latin typeface="+mj-lt"/>
              </a:defRPr>
            </a:lvl3pPr>
            <a:lvl4pPr marL="0" indent="0" algn="l">
              <a:spcBef>
                <a:spcPct val="0"/>
              </a:spcBef>
              <a:buNone/>
              <a:defRPr sz="2400">
                <a:solidFill>
                  <a:schemeClr val="tx1"/>
                </a:solidFill>
                <a:latin typeface="+mj-lt"/>
              </a:defRPr>
            </a:lvl4pPr>
            <a:lvl5pPr marL="0" indent="0" algn="l">
              <a:spcBef>
                <a:spcPct val="0"/>
              </a:spcBef>
              <a:buNone/>
              <a:defRPr sz="2400">
                <a:solidFill>
                  <a:schemeClr val="tx1"/>
                </a:solidFill>
                <a:latin typeface="+mj-lt"/>
              </a:defRPr>
            </a:lvl5pPr>
            <a:lvl6pPr marL="0" indent="0" algn="l">
              <a:spcBef>
                <a:spcPct val="0"/>
              </a:spcBef>
              <a:buNone/>
              <a:defRPr sz="2400">
                <a:solidFill>
                  <a:schemeClr val="tx1"/>
                </a:solidFill>
                <a:latin typeface="+mj-lt"/>
              </a:defRPr>
            </a:lvl6pPr>
            <a:lvl7pPr marL="0" indent="0" algn="l">
              <a:spcBef>
                <a:spcPct val="0"/>
              </a:spcBef>
              <a:buNone/>
              <a:defRPr sz="2400">
                <a:solidFill>
                  <a:schemeClr val="tx1"/>
                </a:solidFill>
                <a:latin typeface="+mj-lt"/>
              </a:defRPr>
            </a:lvl7pPr>
            <a:lvl8pPr marL="0" indent="0" algn="l">
              <a:spcBef>
                <a:spcPct val="0"/>
              </a:spcBef>
              <a:buNone/>
              <a:defRPr sz="2400">
                <a:solidFill>
                  <a:schemeClr val="tx1"/>
                </a:solidFill>
                <a:latin typeface="+mj-lt"/>
              </a:defRPr>
            </a:lvl8pPr>
            <a:lvl9pPr marL="0" indent="0" algn="l">
              <a:spcBef>
                <a:spcPct val="0"/>
              </a:spcBef>
              <a:buNone/>
              <a:defRPr sz="2400">
                <a:solidFill>
                  <a:schemeClr val="tx1"/>
                </a:solidFill>
                <a:latin typeface="+mj-lt"/>
              </a:defRPr>
            </a:lvl9pPr>
          </a:lstStyle>
          <a:p>
            <a:pPr lvl="0"/>
            <a:r>
              <a:rPr lang="en-US" noProof="0"/>
              <a:t>Click to edit Name Surname</a:t>
            </a:r>
          </a:p>
        </p:txBody>
      </p:sp>
      <p:sp>
        <p:nvSpPr>
          <p:cNvPr id="5" name="Text Placeholder 1">
            <a:extLst>
              <a:ext uri="{FF2B5EF4-FFF2-40B4-BE49-F238E27FC236}">
                <a16:creationId xmlns:a16="http://schemas.microsoft.com/office/drawing/2014/main" id="{9652521A-CD45-F485-9C10-82CE67ACE2F5}"/>
              </a:ext>
            </a:extLst>
          </p:cNvPr>
          <p:cNvSpPr>
            <a:spLocks noGrp="1"/>
          </p:cNvSpPr>
          <p:nvPr>
            <p:ph type="body" sz="quarter" idx="12" hasCustomPrompt="1"/>
          </p:nvPr>
        </p:nvSpPr>
        <p:spPr bwMode="gray">
          <a:xfrm>
            <a:off x="6168505" y="4329100"/>
            <a:ext cx="4464000" cy="369332"/>
          </a:xfrm>
        </p:spPr>
        <p:txBody>
          <a:bodyPr>
            <a:noAutofit/>
          </a:bodyPr>
          <a:lstStyle>
            <a:lvl1pPr marL="0" indent="0" algn="r">
              <a:spcBef>
                <a:spcPct val="0"/>
              </a:spcBef>
              <a:buFont typeface="Volta Modern Display 55 Rom" panose="020B0604020202020204" pitchFamily="34" charset="0"/>
              <a:buNone/>
              <a:defRPr sz="2400" b="0">
                <a:solidFill>
                  <a:schemeClr val="tx1"/>
                </a:solidFill>
                <a:latin typeface="+mn-lt"/>
              </a:defRPr>
            </a:lvl1pPr>
            <a:lvl2pPr marL="0" indent="0" algn="r">
              <a:spcBef>
                <a:spcPct val="0"/>
              </a:spcBef>
              <a:buFont typeface="Volta Modern Display 55 Rom"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3" y="4797152"/>
            <a:ext cx="5472000" cy="184666"/>
          </a:xfrm>
        </p:spPr>
        <p:txBody>
          <a:bodyPr>
            <a:spAutoFit/>
          </a:bodyPr>
          <a:lstStyle>
            <a:lvl1pPr marL="0" indent="0">
              <a:spcBef>
                <a:spcPts val="400"/>
              </a:spcBef>
              <a:buFont typeface="Volta Modern Display 55 Rom" panose="020B0604020202020204" pitchFamily="34" charset="0"/>
              <a:buNone/>
              <a:defRPr sz="12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4954731"/>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 Title slide with image 01">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AF97B8ED-538F-CA14-1C5C-9EE2C90C6E62}"/>
              </a:ext>
            </a:extLst>
          </p:cNvPr>
          <p:cNvSpPr/>
          <p:nvPr userDrawn="1"/>
        </p:nvSpPr>
        <p:spPr bwMode="hidden">
          <a:xfrm>
            <a:off x="0" y="2420888"/>
            <a:ext cx="7896200" cy="4437112"/>
          </a:xfrm>
          <a:prstGeom prst="rect">
            <a:avLst/>
          </a:prstGeom>
          <a:blipFill>
            <a:blip>
              <a:extLst>
                <a:ext uri="{96DAC541-7B7A-43D3-8B79-37D633B846F1}">
                  <asvg:svgBlip xmlns:asvg="http://schemas.microsoft.com/office/drawing/2016/SVG/main" r:embed="rId2"/>
                </a:ext>
              </a:extLst>
            </a:blip>
            <a:stretch>
              <a:fillRect l="-811" t="-811" r="-811" b="-81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noProof="0"/>
          </a:p>
        </p:txBody>
      </p:sp>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4" y="3336226"/>
            <a:ext cx="6480000" cy="2535502"/>
          </a:xfrm>
        </p:spPr>
        <p:txBody>
          <a:bodyPr wrap="square" anchor="t">
            <a:spAutoFit/>
          </a:bodyPr>
          <a:lstStyle>
            <a:lvl1pPr algn="l">
              <a:lnSpc>
                <a:spcPct val="83000"/>
              </a:lnSpc>
              <a:defRPr sz="6600" spc="0" baseline="0">
                <a:solidFill>
                  <a:schemeClr val="tx1"/>
                </a:solidFill>
              </a:defRPr>
            </a:lvl1pPr>
          </a:lstStyle>
          <a:p>
            <a:r>
              <a:rPr lang="en-US" noProof="0"/>
              <a:t>Edit presentation title (maximum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a:solidFill>
                  <a:schemeClr val="tx1"/>
                </a:solidFill>
                <a:latin typeface="+mj-lt"/>
              </a:defRPr>
            </a:lvl1pPr>
            <a:lvl2pPr marL="0" indent="0" algn="l">
              <a:spcBef>
                <a:spcPct val="0"/>
              </a:spcBef>
              <a:buNone/>
              <a:defRPr sz="2400">
                <a:solidFill>
                  <a:schemeClr val="tx1"/>
                </a:solidFill>
                <a:latin typeface="+mj-lt"/>
              </a:defRPr>
            </a:lvl2pPr>
            <a:lvl3pPr marL="0" indent="0" algn="l">
              <a:spcBef>
                <a:spcPct val="0"/>
              </a:spcBef>
              <a:buNone/>
              <a:defRPr sz="2400">
                <a:solidFill>
                  <a:schemeClr val="tx1"/>
                </a:solidFill>
                <a:latin typeface="+mj-lt"/>
              </a:defRPr>
            </a:lvl3pPr>
            <a:lvl4pPr marL="0" indent="0" algn="l">
              <a:spcBef>
                <a:spcPct val="0"/>
              </a:spcBef>
              <a:buNone/>
              <a:defRPr sz="2400">
                <a:solidFill>
                  <a:schemeClr val="tx1"/>
                </a:solidFill>
                <a:latin typeface="+mj-lt"/>
              </a:defRPr>
            </a:lvl4pPr>
            <a:lvl5pPr marL="0" indent="0" algn="l">
              <a:spcBef>
                <a:spcPct val="0"/>
              </a:spcBef>
              <a:buNone/>
              <a:defRPr sz="2400">
                <a:solidFill>
                  <a:schemeClr val="tx1"/>
                </a:solidFill>
                <a:latin typeface="+mj-lt"/>
              </a:defRPr>
            </a:lvl5pPr>
            <a:lvl6pPr marL="0" indent="0" algn="l">
              <a:spcBef>
                <a:spcPct val="0"/>
              </a:spcBef>
              <a:buNone/>
              <a:defRPr sz="2400">
                <a:solidFill>
                  <a:schemeClr val="tx1"/>
                </a:solidFill>
                <a:latin typeface="+mj-lt"/>
              </a:defRPr>
            </a:lvl6pPr>
            <a:lvl7pPr marL="0" indent="0" algn="l">
              <a:spcBef>
                <a:spcPct val="0"/>
              </a:spcBef>
              <a:buNone/>
              <a:defRPr sz="2400">
                <a:solidFill>
                  <a:schemeClr val="tx1"/>
                </a:solidFill>
                <a:latin typeface="+mj-lt"/>
              </a:defRPr>
            </a:lvl7pPr>
            <a:lvl8pPr marL="0" indent="0" algn="l">
              <a:spcBef>
                <a:spcPct val="0"/>
              </a:spcBef>
              <a:buNone/>
              <a:defRPr sz="2400">
                <a:solidFill>
                  <a:schemeClr val="tx1"/>
                </a:solidFill>
                <a:latin typeface="+mj-lt"/>
              </a:defRPr>
            </a:lvl8pPr>
            <a:lvl9pPr marL="0" indent="0" algn="l">
              <a:spcBef>
                <a:spcPct val="0"/>
              </a:spcBef>
              <a:buNone/>
              <a:defRPr sz="2400">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FF8B9930-D4AA-D094-E895-7FF4809C4D81}"/>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Volta Modern Display 55 Rom" panose="020B0604020202020204" pitchFamily="34" charset="0"/>
              <a:buNone/>
              <a:defRPr sz="2400" b="0">
                <a:solidFill>
                  <a:schemeClr val="tx1"/>
                </a:solidFill>
                <a:latin typeface="+mn-lt"/>
              </a:defRPr>
            </a:lvl1pPr>
            <a:lvl2pPr marL="0" indent="0" algn="r">
              <a:spcBef>
                <a:spcPct val="0"/>
              </a:spcBef>
              <a:buFont typeface="Volta Modern Display 55 Rom"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Volta Modern Display 55 Rom" panose="020B0604020202020204" pitchFamily="34" charset="0"/>
              <a:buNone/>
              <a:defRPr sz="12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8040200" y="2420888"/>
            <a:ext cx="4151800" cy="4437112"/>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7896200"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723557402"/>
      </p:ext>
    </p:extLst>
  </p:cSld>
  <p:clrMapOvr>
    <a:masterClrMapping/>
  </p:clrMapOvr>
  <p:transition/>
  <p:extLst>
    <p:ext uri="{DCECCB84-F9BA-43D5-87BE-67443E8EF086}">
      <p15:sldGuideLst xmlns:p15="http://schemas.microsoft.com/office/powerpoint/2012/main">
        <p15:guide id="1" pos="4974">
          <p15:clr>
            <a:srgbClr val="9FCC3B"/>
          </p15:clr>
        </p15:guide>
        <p15:guide id="2" pos="5065">
          <p15:clr>
            <a:srgbClr val="9FCC3B"/>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 Title slide with image 02">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a:off x="-1" y="2420888"/>
            <a:ext cx="6023381" cy="4437112"/>
          </a:xfrm>
          <a:prstGeom prst="rect">
            <a:avLst/>
          </a:prstGeom>
          <a:blipFill>
            <a:blip>
              <a:extLst>
                <a:ext uri="{96DAC541-7B7A-43D3-8B79-37D633B846F1}">
                  <asvg:svgBlip xmlns:asvg="http://schemas.microsoft.com/office/drawing/2016/SVG/main" r:embed="rId2"/>
                </a:ext>
              </a:extLst>
            </a:blip>
            <a:stretch>
              <a:fillRect l="-811" t="-811" r="-811" b="-81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noProof="0"/>
          </a:p>
        </p:txBody>
      </p:sp>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4" y="3336226"/>
            <a:ext cx="4896000" cy="2535502"/>
          </a:xfrm>
        </p:spPr>
        <p:txBody>
          <a:bodyPr wrap="square" anchor="t">
            <a:spAutoFit/>
          </a:bodyPr>
          <a:lstStyle>
            <a:lvl1pPr algn="l">
              <a:lnSpc>
                <a:spcPct val="83000"/>
              </a:lnSpc>
              <a:defRPr sz="6600" spc="0" baseline="0">
                <a:solidFill>
                  <a:schemeClr val="tx1"/>
                </a:solidFill>
              </a:defRPr>
            </a:lvl1pPr>
          </a:lstStyle>
          <a:p>
            <a:r>
              <a:rPr lang="en-US" noProof="0"/>
              <a:t>Presentation title (max.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a:solidFill>
                  <a:schemeClr val="tx1"/>
                </a:solidFill>
                <a:latin typeface="+mj-lt"/>
              </a:defRPr>
            </a:lvl1pPr>
            <a:lvl2pPr marL="0" indent="0" algn="l">
              <a:spcBef>
                <a:spcPct val="0"/>
              </a:spcBef>
              <a:buNone/>
              <a:defRPr sz="2400">
                <a:solidFill>
                  <a:schemeClr val="tx1"/>
                </a:solidFill>
                <a:latin typeface="+mj-lt"/>
              </a:defRPr>
            </a:lvl2pPr>
            <a:lvl3pPr marL="0" indent="0" algn="l">
              <a:spcBef>
                <a:spcPct val="0"/>
              </a:spcBef>
              <a:buNone/>
              <a:defRPr sz="2400">
                <a:solidFill>
                  <a:schemeClr val="tx1"/>
                </a:solidFill>
                <a:latin typeface="+mj-lt"/>
              </a:defRPr>
            </a:lvl3pPr>
            <a:lvl4pPr marL="0" indent="0" algn="l">
              <a:spcBef>
                <a:spcPct val="0"/>
              </a:spcBef>
              <a:buNone/>
              <a:defRPr sz="2400">
                <a:solidFill>
                  <a:schemeClr val="tx1"/>
                </a:solidFill>
                <a:latin typeface="+mj-lt"/>
              </a:defRPr>
            </a:lvl4pPr>
            <a:lvl5pPr marL="0" indent="0" algn="l">
              <a:spcBef>
                <a:spcPct val="0"/>
              </a:spcBef>
              <a:buNone/>
              <a:defRPr sz="2400">
                <a:solidFill>
                  <a:schemeClr val="tx1"/>
                </a:solidFill>
                <a:latin typeface="+mj-lt"/>
              </a:defRPr>
            </a:lvl5pPr>
            <a:lvl6pPr marL="0" indent="0" algn="l">
              <a:spcBef>
                <a:spcPct val="0"/>
              </a:spcBef>
              <a:buNone/>
              <a:defRPr sz="2400">
                <a:solidFill>
                  <a:schemeClr val="tx1"/>
                </a:solidFill>
                <a:latin typeface="+mj-lt"/>
              </a:defRPr>
            </a:lvl6pPr>
            <a:lvl7pPr marL="0" indent="0" algn="l">
              <a:spcBef>
                <a:spcPct val="0"/>
              </a:spcBef>
              <a:buNone/>
              <a:defRPr sz="2400">
                <a:solidFill>
                  <a:schemeClr val="tx1"/>
                </a:solidFill>
                <a:latin typeface="+mj-lt"/>
              </a:defRPr>
            </a:lvl7pPr>
            <a:lvl8pPr marL="0" indent="0" algn="l">
              <a:spcBef>
                <a:spcPct val="0"/>
              </a:spcBef>
              <a:buNone/>
              <a:defRPr sz="2400">
                <a:solidFill>
                  <a:schemeClr val="tx1"/>
                </a:solidFill>
                <a:latin typeface="+mj-lt"/>
              </a:defRPr>
            </a:lvl8pPr>
            <a:lvl9pPr marL="0" indent="0" algn="l">
              <a:spcBef>
                <a:spcPct val="0"/>
              </a:spcBef>
              <a:buNone/>
              <a:defRPr sz="2400">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Volta Modern Display 55 Rom" panose="020B0604020202020204" pitchFamily="34" charset="0"/>
              <a:buNone/>
              <a:defRPr sz="2400" b="0">
                <a:solidFill>
                  <a:schemeClr val="tx1"/>
                </a:solidFill>
                <a:latin typeface="+mn-lt"/>
              </a:defRPr>
            </a:lvl1pPr>
            <a:lvl2pPr marL="0" indent="0" algn="r">
              <a:spcBef>
                <a:spcPct val="0"/>
              </a:spcBef>
              <a:buFont typeface="Volta Modern Display 55 Rom"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Volta Modern Display 55 Rom" panose="020B0604020202020204" pitchFamily="34" charset="0"/>
              <a:buNone/>
              <a:defRPr sz="12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6168008" y="2420888"/>
            <a:ext cx="6023992" cy="4437112"/>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6024000"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82349833"/>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Table of contents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465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465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465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465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465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465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465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465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27" name="Logo">
            <a:extLst>
              <a:ext uri="{FF2B5EF4-FFF2-40B4-BE49-F238E27FC236}">
                <a16:creationId xmlns:a16="http://schemas.microsoft.com/office/drawing/2014/main" id="{6CB62FDA-7C32-F694-6DE6-E1D01DA97A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22363303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Table of contents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321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321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321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321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321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321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3213136"/>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3213136"/>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0" name="Picture Placeholder 5">
            <a:extLst>
              <a:ext uri="{FF2B5EF4-FFF2-40B4-BE49-F238E27FC236}">
                <a16:creationId xmlns:a16="http://schemas.microsoft.com/office/drawing/2014/main" id="{87E83465-E936-9562-7382-58B2C6BC3AC5}"/>
              </a:ext>
            </a:extLst>
          </p:cNvPr>
          <p:cNvSpPr>
            <a:spLocks noGrp="1"/>
          </p:cNvSpPr>
          <p:nvPr>
            <p:ph type="pic" sz="quarter" idx="27"/>
          </p:nvPr>
        </p:nvSpPr>
        <p:spPr bwMode="gray">
          <a:xfrm>
            <a:off x="551384"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8" name="Text Placeholder 9">
            <a:extLst>
              <a:ext uri="{FF2B5EF4-FFF2-40B4-BE49-F238E27FC236}">
                <a16:creationId xmlns:a16="http://schemas.microsoft.com/office/drawing/2014/main" id="{CEE294DF-F384-A74E-EE39-69C112F65FC7}"/>
              </a:ext>
            </a:extLst>
          </p:cNvPr>
          <p:cNvSpPr>
            <a:spLocks noGrp="1"/>
          </p:cNvSpPr>
          <p:nvPr>
            <p:ph type="body" sz="quarter" idx="25" hasCustomPrompt="1"/>
          </p:nvPr>
        </p:nvSpPr>
        <p:spPr bwMode="gray">
          <a:xfrm>
            <a:off x="551384" y="5301368"/>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9" name="Text Placeholder 10">
            <a:extLst>
              <a:ext uri="{FF2B5EF4-FFF2-40B4-BE49-F238E27FC236}">
                <a16:creationId xmlns:a16="http://schemas.microsoft.com/office/drawing/2014/main" id="{E3654B84-E40B-FCB1-3724-1DABC8B1737D}"/>
              </a:ext>
            </a:extLst>
          </p:cNvPr>
          <p:cNvSpPr>
            <a:spLocks noGrp="1"/>
          </p:cNvSpPr>
          <p:nvPr>
            <p:ph type="body" sz="quarter" idx="26" hasCustomPrompt="1"/>
          </p:nvPr>
        </p:nvSpPr>
        <p:spPr bwMode="gray">
          <a:xfrm>
            <a:off x="803384" y="5301368"/>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7" name="Picture Placeholder 6">
            <a:extLst>
              <a:ext uri="{FF2B5EF4-FFF2-40B4-BE49-F238E27FC236}">
                <a16:creationId xmlns:a16="http://schemas.microsoft.com/office/drawing/2014/main" id="{26F7F342-6CB9-4537-438D-BA9E5446D5C5}"/>
              </a:ext>
            </a:extLst>
          </p:cNvPr>
          <p:cNvSpPr>
            <a:spLocks noGrp="1"/>
          </p:cNvSpPr>
          <p:nvPr>
            <p:ph type="pic" sz="quarter" idx="30"/>
          </p:nvPr>
        </p:nvSpPr>
        <p:spPr bwMode="gray">
          <a:xfrm>
            <a:off x="3359696"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2" name="Text Placeholder 11">
            <a:extLst>
              <a:ext uri="{FF2B5EF4-FFF2-40B4-BE49-F238E27FC236}">
                <a16:creationId xmlns:a16="http://schemas.microsoft.com/office/drawing/2014/main" id="{78586DED-D6C9-416B-DE95-E998EB52076F}"/>
              </a:ext>
            </a:extLst>
          </p:cNvPr>
          <p:cNvSpPr>
            <a:spLocks noGrp="1"/>
          </p:cNvSpPr>
          <p:nvPr>
            <p:ph type="body" sz="quarter" idx="28" hasCustomPrompt="1"/>
          </p:nvPr>
        </p:nvSpPr>
        <p:spPr bwMode="gray">
          <a:xfrm>
            <a:off x="3359696" y="5301368"/>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16" name="Text Placeholder 12">
            <a:extLst>
              <a:ext uri="{FF2B5EF4-FFF2-40B4-BE49-F238E27FC236}">
                <a16:creationId xmlns:a16="http://schemas.microsoft.com/office/drawing/2014/main" id="{CB2BFA5B-027E-0A7B-FD2A-AAC3CBC9749C}"/>
              </a:ext>
            </a:extLst>
          </p:cNvPr>
          <p:cNvSpPr>
            <a:spLocks noGrp="1"/>
          </p:cNvSpPr>
          <p:nvPr>
            <p:ph type="body" sz="quarter" idx="29" hasCustomPrompt="1"/>
          </p:nvPr>
        </p:nvSpPr>
        <p:spPr bwMode="gray">
          <a:xfrm>
            <a:off x="3611724" y="5301368"/>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9" name="Picture Placeholder 7">
            <a:extLst>
              <a:ext uri="{FF2B5EF4-FFF2-40B4-BE49-F238E27FC236}">
                <a16:creationId xmlns:a16="http://schemas.microsoft.com/office/drawing/2014/main" id="{0F726FBF-CB4A-AF8D-5B1E-DCD4213344B7}"/>
              </a:ext>
            </a:extLst>
          </p:cNvPr>
          <p:cNvSpPr>
            <a:spLocks noGrp="1"/>
          </p:cNvSpPr>
          <p:nvPr>
            <p:ph type="pic" sz="quarter" idx="33"/>
          </p:nvPr>
        </p:nvSpPr>
        <p:spPr bwMode="gray">
          <a:xfrm>
            <a:off x="6168008"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7" name="Text Placeholder 13">
            <a:extLst>
              <a:ext uri="{FF2B5EF4-FFF2-40B4-BE49-F238E27FC236}">
                <a16:creationId xmlns:a16="http://schemas.microsoft.com/office/drawing/2014/main" id="{D0D834FA-1583-AE1B-9B41-FD20F66F2287}"/>
              </a:ext>
            </a:extLst>
          </p:cNvPr>
          <p:cNvSpPr>
            <a:spLocks noGrp="1"/>
          </p:cNvSpPr>
          <p:nvPr>
            <p:ph type="body" sz="quarter" idx="31" hasCustomPrompt="1"/>
          </p:nvPr>
        </p:nvSpPr>
        <p:spPr bwMode="gray">
          <a:xfrm>
            <a:off x="6168008" y="5301368"/>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28" name="Text Placeholder 14">
            <a:extLst>
              <a:ext uri="{FF2B5EF4-FFF2-40B4-BE49-F238E27FC236}">
                <a16:creationId xmlns:a16="http://schemas.microsoft.com/office/drawing/2014/main" id="{D640CFF1-EE63-44B9-98DB-23D254A8FD24}"/>
              </a:ext>
            </a:extLst>
          </p:cNvPr>
          <p:cNvSpPr>
            <a:spLocks noGrp="1"/>
          </p:cNvSpPr>
          <p:nvPr>
            <p:ph type="body" sz="quarter" idx="32" hasCustomPrompt="1"/>
          </p:nvPr>
        </p:nvSpPr>
        <p:spPr bwMode="gray">
          <a:xfrm>
            <a:off x="6420036" y="5301368"/>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32" name="Picture Placeholder 8">
            <a:extLst>
              <a:ext uri="{FF2B5EF4-FFF2-40B4-BE49-F238E27FC236}">
                <a16:creationId xmlns:a16="http://schemas.microsoft.com/office/drawing/2014/main" id="{EAC21E38-8163-B540-E913-991D485220F7}"/>
              </a:ext>
            </a:extLst>
          </p:cNvPr>
          <p:cNvSpPr>
            <a:spLocks noGrp="1"/>
          </p:cNvSpPr>
          <p:nvPr>
            <p:ph type="pic" sz="quarter" idx="36"/>
          </p:nvPr>
        </p:nvSpPr>
        <p:spPr bwMode="gray">
          <a:xfrm>
            <a:off x="8976320"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30" name="Text Placeholder 15">
            <a:extLst>
              <a:ext uri="{FF2B5EF4-FFF2-40B4-BE49-F238E27FC236}">
                <a16:creationId xmlns:a16="http://schemas.microsoft.com/office/drawing/2014/main" id="{1F29D8D5-6E5E-8B9E-0128-955D7E46C229}"/>
              </a:ext>
            </a:extLst>
          </p:cNvPr>
          <p:cNvSpPr>
            <a:spLocks noGrp="1"/>
          </p:cNvSpPr>
          <p:nvPr>
            <p:ph type="body" sz="quarter" idx="34" hasCustomPrompt="1"/>
          </p:nvPr>
        </p:nvSpPr>
        <p:spPr bwMode="gray">
          <a:xfrm>
            <a:off x="8976320" y="5301368"/>
            <a:ext cx="216000" cy="184666"/>
          </a:xfrm>
        </p:spPr>
        <p:txBody>
          <a:bodyPr wrap="square">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0X</a:t>
            </a:r>
          </a:p>
        </p:txBody>
      </p:sp>
      <p:sp>
        <p:nvSpPr>
          <p:cNvPr id="31" name="Text Placeholder 16">
            <a:extLst>
              <a:ext uri="{FF2B5EF4-FFF2-40B4-BE49-F238E27FC236}">
                <a16:creationId xmlns:a16="http://schemas.microsoft.com/office/drawing/2014/main" id="{841AE9E9-C6DA-13DA-947A-F29639F25832}"/>
              </a:ext>
            </a:extLst>
          </p:cNvPr>
          <p:cNvSpPr>
            <a:spLocks noGrp="1"/>
          </p:cNvSpPr>
          <p:nvPr>
            <p:ph type="body" sz="quarter" idx="35" hasCustomPrompt="1"/>
          </p:nvPr>
        </p:nvSpPr>
        <p:spPr bwMode="gray">
          <a:xfrm>
            <a:off x="9228348" y="5301368"/>
            <a:ext cx="2412000" cy="396000"/>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33" name="Logo">
            <a:extLst>
              <a:ext uri="{FF2B5EF4-FFF2-40B4-BE49-F238E27FC236}">
                <a16:creationId xmlns:a16="http://schemas.microsoft.com/office/drawing/2014/main" id="{7D38B19B-8E1F-2476-5E13-10CCDB1136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66556145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Table of contents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1055440" y="1844824"/>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sp>
        <p:nvSpPr>
          <p:cNvPr id="7" name="Text Placeholder 3">
            <a:extLst>
              <a:ext uri="{FF2B5EF4-FFF2-40B4-BE49-F238E27FC236}">
                <a16:creationId xmlns:a16="http://schemas.microsoft.com/office/drawing/2014/main" id="{9CBE7914-1290-604D-5BE9-937A8A745F3B}"/>
              </a:ext>
            </a:extLst>
          </p:cNvPr>
          <p:cNvSpPr>
            <a:spLocks noGrp="1"/>
          </p:cNvSpPr>
          <p:nvPr>
            <p:ph type="body" sz="quarter" idx="15" hasCustomPrompt="1"/>
          </p:nvPr>
        </p:nvSpPr>
        <p:spPr bwMode="gray">
          <a:xfrm>
            <a:off x="4295800"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1" name="Text Placeholder 4">
            <a:extLst>
              <a:ext uri="{FF2B5EF4-FFF2-40B4-BE49-F238E27FC236}">
                <a16:creationId xmlns:a16="http://schemas.microsoft.com/office/drawing/2014/main" id="{5AB9B052-2902-1558-422E-F2CFA3C22375}"/>
              </a:ext>
            </a:extLst>
          </p:cNvPr>
          <p:cNvSpPr>
            <a:spLocks noGrp="1"/>
          </p:cNvSpPr>
          <p:nvPr>
            <p:ph type="body" sz="quarter" idx="16" hasCustomPrompt="1"/>
          </p:nvPr>
        </p:nvSpPr>
        <p:spPr bwMode="gray">
          <a:xfrm>
            <a:off x="4799856" y="1844824"/>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sp>
        <p:nvSpPr>
          <p:cNvPr id="33" name="Text Placeholder 5">
            <a:extLst>
              <a:ext uri="{FF2B5EF4-FFF2-40B4-BE49-F238E27FC236}">
                <a16:creationId xmlns:a16="http://schemas.microsoft.com/office/drawing/2014/main" id="{3F4AAA77-5EE9-534D-BF95-C07A1BF2FF16}"/>
              </a:ext>
            </a:extLst>
          </p:cNvPr>
          <p:cNvSpPr>
            <a:spLocks noGrp="1"/>
          </p:cNvSpPr>
          <p:nvPr>
            <p:ph type="body" sz="quarter" idx="17" hasCustomPrompt="1"/>
          </p:nvPr>
        </p:nvSpPr>
        <p:spPr bwMode="gray">
          <a:xfrm>
            <a:off x="8040216"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4" name="Text Placeholder 6">
            <a:extLst>
              <a:ext uri="{FF2B5EF4-FFF2-40B4-BE49-F238E27FC236}">
                <a16:creationId xmlns:a16="http://schemas.microsoft.com/office/drawing/2014/main" id="{F901B7C2-5536-211D-7C04-BC4D7E771743}"/>
              </a:ext>
            </a:extLst>
          </p:cNvPr>
          <p:cNvSpPr>
            <a:spLocks noGrp="1"/>
          </p:cNvSpPr>
          <p:nvPr>
            <p:ph type="body" sz="quarter" idx="18" hasCustomPrompt="1"/>
          </p:nvPr>
        </p:nvSpPr>
        <p:spPr bwMode="gray">
          <a:xfrm>
            <a:off x="8544272" y="1844824"/>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sp>
        <p:nvSpPr>
          <p:cNvPr id="35" name="Text Placeholder 7">
            <a:extLst>
              <a:ext uri="{FF2B5EF4-FFF2-40B4-BE49-F238E27FC236}">
                <a16:creationId xmlns:a16="http://schemas.microsoft.com/office/drawing/2014/main" id="{38F9D553-E4D6-C2DF-2AC0-E71D99B40838}"/>
              </a:ext>
            </a:extLst>
          </p:cNvPr>
          <p:cNvSpPr>
            <a:spLocks noGrp="1"/>
          </p:cNvSpPr>
          <p:nvPr>
            <p:ph type="body" sz="quarter" idx="19" hasCustomPrompt="1"/>
          </p:nvPr>
        </p:nvSpPr>
        <p:spPr bwMode="gray">
          <a:xfrm>
            <a:off x="551384" y="3392996"/>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6" name="Text Placeholder 8">
            <a:extLst>
              <a:ext uri="{FF2B5EF4-FFF2-40B4-BE49-F238E27FC236}">
                <a16:creationId xmlns:a16="http://schemas.microsoft.com/office/drawing/2014/main" id="{91F5BEA6-9A9E-00CA-DAFA-57A30C7C56E4}"/>
              </a:ext>
            </a:extLst>
          </p:cNvPr>
          <p:cNvSpPr>
            <a:spLocks noGrp="1"/>
          </p:cNvSpPr>
          <p:nvPr>
            <p:ph type="body" sz="quarter" idx="20" hasCustomPrompt="1"/>
          </p:nvPr>
        </p:nvSpPr>
        <p:spPr bwMode="gray">
          <a:xfrm>
            <a:off x="1055440" y="3392996"/>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sp>
        <p:nvSpPr>
          <p:cNvPr id="38" name="Text Placeholder 9">
            <a:extLst>
              <a:ext uri="{FF2B5EF4-FFF2-40B4-BE49-F238E27FC236}">
                <a16:creationId xmlns:a16="http://schemas.microsoft.com/office/drawing/2014/main" id="{B7EC15B4-6419-793C-8C8F-7B3D5A8AE307}"/>
              </a:ext>
            </a:extLst>
          </p:cNvPr>
          <p:cNvSpPr>
            <a:spLocks noGrp="1"/>
          </p:cNvSpPr>
          <p:nvPr>
            <p:ph type="body" sz="quarter" idx="21" hasCustomPrompt="1"/>
          </p:nvPr>
        </p:nvSpPr>
        <p:spPr bwMode="gray">
          <a:xfrm>
            <a:off x="4295800" y="3392996"/>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9" name="Text Placeholder 10">
            <a:extLst>
              <a:ext uri="{FF2B5EF4-FFF2-40B4-BE49-F238E27FC236}">
                <a16:creationId xmlns:a16="http://schemas.microsoft.com/office/drawing/2014/main" id="{3936FB91-1867-131D-262F-2CC39192E208}"/>
              </a:ext>
            </a:extLst>
          </p:cNvPr>
          <p:cNvSpPr>
            <a:spLocks noGrp="1"/>
          </p:cNvSpPr>
          <p:nvPr>
            <p:ph type="body" sz="quarter" idx="22" hasCustomPrompt="1"/>
          </p:nvPr>
        </p:nvSpPr>
        <p:spPr bwMode="gray">
          <a:xfrm>
            <a:off x="4799856" y="3392996"/>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sp>
        <p:nvSpPr>
          <p:cNvPr id="40" name="Text Placeholder 11">
            <a:extLst>
              <a:ext uri="{FF2B5EF4-FFF2-40B4-BE49-F238E27FC236}">
                <a16:creationId xmlns:a16="http://schemas.microsoft.com/office/drawing/2014/main" id="{094D6A3E-B966-B142-E8F6-6E6C4AAC91C4}"/>
              </a:ext>
            </a:extLst>
          </p:cNvPr>
          <p:cNvSpPr>
            <a:spLocks noGrp="1"/>
          </p:cNvSpPr>
          <p:nvPr>
            <p:ph type="body" sz="quarter" idx="23" hasCustomPrompt="1"/>
          </p:nvPr>
        </p:nvSpPr>
        <p:spPr bwMode="gray">
          <a:xfrm>
            <a:off x="8040216" y="3392996"/>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41" name="Text Placeholder 12">
            <a:extLst>
              <a:ext uri="{FF2B5EF4-FFF2-40B4-BE49-F238E27FC236}">
                <a16:creationId xmlns:a16="http://schemas.microsoft.com/office/drawing/2014/main" id="{58D16D34-DA9B-6B9B-5276-B992752F0681}"/>
              </a:ext>
            </a:extLst>
          </p:cNvPr>
          <p:cNvSpPr>
            <a:spLocks noGrp="1"/>
          </p:cNvSpPr>
          <p:nvPr>
            <p:ph type="body" sz="quarter" idx="24" hasCustomPrompt="1"/>
          </p:nvPr>
        </p:nvSpPr>
        <p:spPr bwMode="gray">
          <a:xfrm>
            <a:off x="8544272" y="3392996"/>
            <a:ext cx="3096000" cy="73866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(maximum three lines)</a:t>
            </a:r>
          </a:p>
        </p:txBody>
      </p:sp>
      <p:pic>
        <p:nvPicPr>
          <p:cNvPr id="42" name="Logo">
            <a:extLst>
              <a:ext uri="{FF2B5EF4-FFF2-40B4-BE49-F238E27FC236}">
                <a16:creationId xmlns:a16="http://schemas.microsoft.com/office/drawing/2014/main" id="{572B6447-BD74-E19F-F82F-B6AB6B813F3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889265272"/>
      </p:ext>
    </p:extLst>
  </p:cSld>
  <p:clrMapOvr>
    <a:masterClrMapping/>
  </p:clrMapOvr>
  <p:transition/>
  <p:extLst>
    <p:ext uri="{DCECCB84-F9BA-43D5-87BE-67443E8EF086}">
      <p15:sldGuideLst xmlns:p15="http://schemas.microsoft.com/office/powerpoint/2012/main">
        <p15:guide id="3" pos="2615">
          <p15:clr>
            <a:srgbClr val="9FCC3B"/>
          </p15:clr>
        </p15:guide>
        <p15:guide id="4" pos="2706">
          <p15:clr>
            <a:srgbClr val="9FCC3B"/>
          </p15:clr>
        </p15:guide>
        <p15:guide id="5" pos="4974">
          <p15:clr>
            <a:srgbClr val="9FCC3B"/>
          </p15:clr>
        </p15:guide>
        <p15:guide id="6" pos="5065">
          <p15:clr>
            <a:srgbClr val="9FCC3B"/>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Table of contents 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1055440" y="1844824"/>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5" name="Text Placeholder 3">
            <a:extLst>
              <a:ext uri="{FF2B5EF4-FFF2-40B4-BE49-F238E27FC236}">
                <a16:creationId xmlns:a16="http://schemas.microsoft.com/office/drawing/2014/main" id="{76D66E3A-72D7-EFAE-2FD4-734DB96078BF}"/>
              </a:ext>
            </a:extLst>
          </p:cNvPr>
          <p:cNvSpPr>
            <a:spLocks noGrp="1"/>
          </p:cNvSpPr>
          <p:nvPr>
            <p:ph type="body" sz="quarter" idx="15" hasCustomPrompt="1"/>
          </p:nvPr>
        </p:nvSpPr>
        <p:spPr bwMode="gray">
          <a:xfrm>
            <a:off x="551384" y="2456892"/>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6" name="Text Placeholder 4">
            <a:extLst>
              <a:ext uri="{FF2B5EF4-FFF2-40B4-BE49-F238E27FC236}">
                <a16:creationId xmlns:a16="http://schemas.microsoft.com/office/drawing/2014/main" id="{7333A5FE-2FC1-FFAA-77F9-F809DE1A203F}"/>
              </a:ext>
            </a:extLst>
          </p:cNvPr>
          <p:cNvSpPr>
            <a:spLocks noGrp="1"/>
          </p:cNvSpPr>
          <p:nvPr>
            <p:ph type="body" sz="quarter" idx="16" hasCustomPrompt="1"/>
          </p:nvPr>
        </p:nvSpPr>
        <p:spPr bwMode="gray">
          <a:xfrm>
            <a:off x="1055440" y="2456892"/>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8" name="Text Placeholder 5">
            <a:extLst>
              <a:ext uri="{FF2B5EF4-FFF2-40B4-BE49-F238E27FC236}">
                <a16:creationId xmlns:a16="http://schemas.microsoft.com/office/drawing/2014/main" id="{16479A9D-8180-2F8C-2ABA-D7EDDAE1FEB0}"/>
              </a:ext>
            </a:extLst>
          </p:cNvPr>
          <p:cNvSpPr>
            <a:spLocks noGrp="1"/>
          </p:cNvSpPr>
          <p:nvPr>
            <p:ph type="body" sz="quarter" idx="17" hasCustomPrompt="1"/>
          </p:nvPr>
        </p:nvSpPr>
        <p:spPr bwMode="gray">
          <a:xfrm>
            <a:off x="551384" y="3068960"/>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9" name="Text Placeholder 6">
            <a:extLst>
              <a:ext uri="{FF2B5EF4-FFF2-40B4-BE49-F238E27FC236}">
                <a16:creationId xmlns:a16="http://schemas.microsoft.com/office/drawing/2014/main" id="{EDD42630-9FBD-C759-A5D2-51DFD3F95908}"/>
              </a:ext>
            </a:extLst>
          </p:cNvPr>
          <p:cNvSpPr>
            <a:spLocks noGrp="1"/>
          </p:cNvSpPr>
          <p:nvPr>
            <p:ph type="body" sz="quarter" idx="18" hasCustomPrompt="1"/>
          </p:nvPr>
        </p:nvSpPr>
        <p:spPr bwMode="gray">
          <a:xfrm>
            <a:off x="1055440" y="3068960"/>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10" name="Text Placeholder 7">
            <a:extLst>
              <a:ext uri="{FF2B5EF4-FFF2-40B4-BE49-F238E27FC236}">
                <a16:creationId xmlns:a16="http://schemas.microsoft.com/office/drawing/2014/main" id="{165AEF17-D9BF-DBFB-E201-325992DC45D1}"/>
              </a:ext>
            </a:extLst>
          </p:cNvPr>
          <p:cNvSpPr>
            <a:spLocks noGrp="1"/>
          </p:cNvSpPr>
          <p:nvPr>
            <p:ph type="body" sz="quarter" idx="19" hasCustomPrompt="1"/>
          </p:nvPr>
        </p:nvSpPr>
        <p:spPr bwMode="gray">
          <a:xfrm>
            <a:off x="551384" y="3681028"/>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2" name="Text Placeholder 8">
            <a:extLst>
              <a:ext uri="{FF2B5EF4-FFF2-40B4-BE49-F238E27FC236}">
                <a16:creationId xmlns:a16="http://schemas.microsoft.com/office/drawing/2014/main" id="{F7440D1B-A545-05E5-A185-50589FA56DD6}"/>
              </a:ext>
            </a:extLst>
          </p:cNvPr>
          <p:cNvSpPr>
            <a:spLocks noGrp="1"/>
          </p:cNvSpPr>
          <p:nvPr>
            <p:ph type="body" sz="quarter" idx="20" hasCustomPrompt="1"/>
          </p:nvPr>
        </p:nvSpPr>
        <p:spPr bwMode="gray">
          <a:xfrm>
            <a:off x="1055440" y="3681028"/>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15" name="Text Placeholder 9">
            <a:extLst>
              <a:ext uri="{FF2B5EF4-FFF2-40B4-BE49-F238E27FC236}">
                <a16:creationId xmlns:a16="http://schemas.microsoft.com/office/drawing/2014/main" id="{13996B35-CCA9-AF29-8540-3500E93EF73A}"/>
              </a:ext>
            </a:extLst>
          </p:cNvPr>
          <p:cNvSpPr>
            <a:spLocks noGrp="1"/>
          </p:cNvSpPr>
          <p:nvPr>
            <p:ph type="body" sz="quarter" idx="21" hasCustomPrompt="1"/>
          </p:nvPr>
        </p:nvSpPr>
        <p:spPr bwMode="gray">
          <a:xfrm>
            <a:off x="551384" y="4293096"/>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6" name="Text Placeholder 10">
            <a:extLst>
              <a:ext uri="{FF2B5EF4-FFF2-40B4-BE49-F238E27FC236}">
                <a16:creationId xmlns:a16="http://schemas.microsoft.com/office/drawing/2014/main" id="{74769C77-BA07-4D5A-D376-EB6AE2C7A824}"/>
              </a:ext>
            </a:extLst>
          </p:cNvPr>
          <p:cNvSpPr>
            <a:spLocks noGrp="1"/>
          </p:cNvSpPr>
          <p:nvPr>
            <p:ph type="body" sz="quarter" idx="22" hasCustomPrompt="1"/>
          </p:nvPr>
        </p:nvSpPr>
        <p:spPr bwMode="gray">
          <a:xfrm>
            <a:off x="1055440" y="4293096"/>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17" name="Text Placeholder 11">
            <a:extLst>
              <a:ext uri="{FF2B5EF4-FFF2-40B4-BE49-F238E27FC236}">
                <a16:creationId xmlns:a16="http://schemas.microsoft.com/office/drawing/2014/main" id="{E525ADE9-F8F9-1E1D-77FF-E5AE9375B933}"/>
              </a:ext>
            </a:extLst>
          </p:cNvPr>
          <p:cNvSpPr>
            <a:spLocks noGrp="1"/>
          </p:cNvSpPr>
          <p:nvPr>
            <p:ph type="body" sz="quarter" idx="23" hasCustomPrompt="1"/>
          </p:nvPr>
        </p:nvSpPr>
        <p:spPr bwMode="gray">
          <a:xfrm>
            <a:off x="6168008"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8" name="Text Placeholder 12">
            <a:extLst>
              <a:ext uri="{FF2B5EF4-FFF2-40B4-BE49-F238E27FC236}">
                <a16:creationId xmlns:a16="http://schemas.microsoft.com/office/drawing/2014/main" id="{D45A7221-99C1-61D0-1EB7-5B51518344FB}"/>
              </a:ext>
            </a:extLst>
          </p:cNvPr>
          <p:cNvSpPr>
            <a:spLocks noGrp="1"/>
          </p:cNvSpPr>
          <p:nvPr>
            <p:ph type="body" sz="quarter" idx="24" hasCustomPrompt="1"/>
          </p:nvPr>
        </p:nvSpPr>
        <p:spPr bwMode="gray">
          <a:xfrm>
            <a:off x="6672064" y="1844824"/>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19" name="Text Placeholder 13">
            <a:extLst>
              <a:ext uri="{FF2B5EF4-FFF2-40B4-BE49-F238E27FC236}">
                <a16:creationId xmlns:a16="http://schemas.microsoft.com/office/drawing/2014/main" id="{3CD0D362-7179-4D0F-5991-1E25D55E8961}"/>
              </a:ext>
            </a:extLst>
          </p:cNvPr>
          <p:cNvSpPr>
            <a:spLocks noGrp="1"/>
          </p:cNvSpPr>
          <p:nvPr>
            <p:ph type="body" sz="quarter" idx="25" hasCustomPrompt="1"/>
          </p:nvPr>
        </p:nvSpPr>
        <p:spPr bwMode="gray">
          <a:xfrm>
            <a:off x="6168008" y="2456892"/>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20" name="Text Placeholder 14">
            <a:extLst>
              <a:ext uri="{FF2B5EF4-FFF2-40B4-BE49-F238E27FC236}">
                <a16:creationId xmlns:a16="http://schemas.microsoft.com/office/drawing/2014/main" id="{17BB9DC0-CEA2-E974-7827-FCFEB3A74661}"/>
              </a:ext>
            </a:extLst>
          </p:cNvPr>
          <p:cNvSpPr>
            <a:spLocks noGrp="1"/>
          </p:cNvSpPr>
          <p:nvPr>
            <p:ph type="body" sz="quarter" idx="26" hasCustomPrompt="1"/>
          </p:nvPr>
        </p:nvSpPr>
        <p:spPr bwMode="gray">
          <a:xfrm>
            <a:off x="6672064" y="2456892"/>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21" name="Text Placeholder 15">
            <a:extLst>
              <a:ext uri="{FF2B5EF4-FFF2-40B4-BE49-F238E27FC236}">
                <a16:creationId xmlns:a16="http://schemas.microsoft.com/office/drawing/2014/main" id="{05201A30-8263-8D71-2EE2-A326487DC983}"/>
              </a:ext>
            </a:extLst>
          </p:cNvPr>
          <p:cNvSpPr>
            <a:spLocks noGrp="1"/>
          </p:cNvSpPr>
          <p:nvPr>
            <p:ph type="body" sz="quarter" idx="27" hasCustomPrompt="1"/>
          </p:nvPr>
        </p:nvSpPr>
        <p:spPr bwMode="gray">
          <a:xfrm>
            <a:off x="6168008" y="3068960"/>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22" name="Text Placeholder 16">
            <a:extLst>
              <a:ext uri="{FF2B5EF4-FFF2-40B4-BE49-F238E27FC236}">
                <a16:creationId xmlns:a16="http://schemas.microsoft.com/office/drawing/2014/main" id="{4941C8F7-B22A-3428-69B6-F417810D807C}"/>
              </a:ext>
            </a:extLst>
          </p:cNvPr>
          <p:cNvSpPr>
            <a:spLocks noGrp="1"/>
          </p:cNvSpPr>
          <p:nvPr>
            <p:ph type="body" sz="quarter" idx="28" hasCustomPrompt="1"/>
          </p:nvPr>
        </p:nvSpPr>
        <p:spPr bwMode="gray">
          <a:xfrm>
            <a:off x="6672064" y="3068960"/>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23" name="Text Placeholder 17">
            <a:extLst>
              <a:ext uri="{FF2B5EF4-FFF2-40B4-BE49-F238E27FC236}">
                <a16:creationId xmlns:a16="http://schemas.microsoft.com/office/drawing/2014/main" id="{1ABBBA32-B7A0-730A-4351-4FB54947FADF}"/>
              </a:ext>
            </a:extLst>
          </p:cNvPr>
          <p:cNvSpPr>
            <a:spLocks noGrp="1"/>
          </p:cNvSpPr>
          <p:nvPr>
            <p:ph type="body" sz="quarter" idx="29" hasCustomPrompt="1"/>
          </p:nvPr>
        </p:nvSpPr>
        <p:spPr bwMode="gray">
          <a:xfrm>
            <a:off x="6168008" y="3681028"/>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24" name="Text Placeholder 18">
            <a:extLst>
              <a:ext uri="{FF2B5EF4-FFF2-40B4-BE49-F238E27FC236}">
                <a16:creationId xmlns:a16="http://schemas.microsoft.com/office/drawing/2014/main" id="{423CDA9A-409F-CEB3-B0FC-09D7B372796D}"/>
              </a:ext>
            </a:extLst>
          </p:cNvPr>
          <p:cNvSpPr>
            <a:spLocks noGrp="1"/>
          </p:cNvSpPr>
          <p:nvPr>
            <p:ph type="body" sz="quarter" idx="30" hasCustomPrompt="1"/>
          </p:nvPr>
        </p:nvSpPr>
        <p:spPr bwMode="gray">
          <a:xfrm>
            <a:off x="6672064" y="3681028"/>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sp>
        <p:nvSpPr>
          <p:cNvPr id="25" name="Text Placeholder 19">
            <a:extLst>
              <a:ext uri="{FF2B5EF4-FFF2-40B4-BE49-F238E27FC236}">
                <a16:creationId xmlns:a16="http://schemas.microsoft.com/office/drawing/2014/main" id="{B5E504E2-85F8-E962-4232-ECCD73AD8131}"/>
              </a:ext>
            </a:extLst>
          </p:cNvPr>
          <p:cNvSpPr>
            <a:spLocks noGrp="1"/>
          </p:cNvSpPr>
          <p:nvPr>
            <p:ph type="body" sz="quarter" idx="31" hasCustomPrompt="1"/>
          </p:nvPr>
        </p:nvSpPr>
        <p:spPr bwMode="gray">
          <a:xfrm>
            <a:off x="6168008" y="4293096"/>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26" name="Text Placeholder 20">
            <a:extLst>
              <a:ext uri="{FF2B5EF4-FFF2-40B4-BE49-F238E27FC236}">
                <a16:creationId xmlns:a16="http://schemas.microsoft.com/office/drawing/2014/main" id="{8972B0F4-69D6-8D7A-0320-305D241BE12A}"/>
              </a:ext>
            </a:extLst>
          </p:cNvPr>
          <p:cNvSpPr>
            <a:spLocks noGrp="1"/>
          </p:cNvSpPr>
          <p:nvPr>
            <p:ph type="body" sz="quarter" idx="32" hasCustomPrompt="1"/>
          </p:nvPr>
        </p:nvSpPr>
        <p:spPr bwMode="gray">
          <a:xfrm>
            <a:off x="6672064" y="4293096"/>
            <a:ext cx="4968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chapter headline (one line only)</a:t>
            </a:r>
          </a:p>
        </p:txBody>
      </p:sp>
      <p:pic>
        <p:nvPicPr>
          <p:cNvPr id="3" name="Logo">
            <a:extLst>
              <a:ext uri="{FF2B5EF4-FFF2-40B4-BE49-F238E27FC236}">
                <a16:creationId xmlns:a16="http://schemas.microsoft.com/office/drawing/2014/main" id="{80A9B968-2C0B-3E87-C3F8-5A609C6918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05325094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Agenda 01 (function/ev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Agenda</a:t>
            </a:r>
          </a:p>
        </p:txBody>
      </p:sp>
      <p:sp>
        <p:nvSpPr>
          <p:cNvPr id="5" name="Text Placeholder 1">
            <a:extLst>
              <a:ext uri="{FF2B5EF4-FFF2-40B4-BE49-F238E27FC236}">
                <a16:creationId xmlns:a16="http://schemas.microsoft.com/office/drawing/2014/main" id="{B97F11C4-EA66-D811-9735-B4CFC44C5CC9}"/>
              </a:ext>
            </a:extLst>
          </p:cNvPr>
          <p:cNvSpPr>
            <a:spLocks noGrp="1"/>
          </p:cNvSpPr>
          <p:nvPr>
            <p:ph type="body" sz="quarter" idx="12" hasCustomPrompt="1"/>
          </p:nvPr>
        </p:nvSpPr>
        <p:spPr bwMode="gray">
          <a:xfrm>
            <a:off x="551383" y="1727287"/>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6" name="Text Placeholder 2">
            <a:extLst>
              <a:ext uri="{FF2B5EF4-FFF2-40B4-BE49-F238E27FC236}">
                <a16:creationId xmlns:a16="http://schemas.microsoft.com/office/drawing/2014/main" id="{3D2D6A3E-F485-11CD-E3E3-1EA08F8105EC}"/>
              </a:ext>
            </a:extLst>
          </p:cNvPr>
          <p:cNvSpPr>
            <a:spLocks noGrp="1"/>
          </p:cNvSpPr>
          <p:nvPr>
            <p:ph type="body" sz="quarter" idx="13" hasCustomPrompt="1"/>
          </p:nvPr>
        </p:nvSpPr>
        <p:spPr bwMode="gray">
          <a:xfrm>
            <a:off x="1775520" y="1844824"/>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sp>
        <p:nvSpPr>
          <p:cNvPr id="7" name="Text Placeholder 3">
            <a:extLst>
              <a:ext uri="{FF2B5EF4-FFF2-40B4-BE49-F238E27FC236}">
                <a16:creationId xmlns:a16="http://schemas.microsoft.com/office/drawing/2014/main" id="{34681EBD-A1F1-09A0-BF25-DBBF690166A0}"/>
              </a:ext>
            </a:extLst>
          </p:cNvPr>
          <p:cNvSpPr>
            <a:spLocks noGrp="1"/>
          </p:cNvSpPr>
          <p:nvPr>
            <p:ph type="body" sz="quarter" idx="14" hasCustomPrompt="1"/>
          </p:nvPr>
        </p:nvSpPr>
        <p:spPr bwMode="gray">
          <a:xfrm>
            <a:off x="4295800" y="1727287"/>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8" name="Text Placeholder 4">
            <a:extLst>
              <a:ext uri="{FF2B5EF4-FFF2-40B4-BE49-F238E27FC236}">
                <a16:creationId xmlns:a16="http://schemas.microsoft.com/office/drawing/2014/main" id="{9113E939-F4D1-8A98-231B-123DCD565159}"/>
              </a:ext>
            </a:extLst>
          </p:cNvPr>
          <p:cNvSpPr>
            <a:spLocks noGrp="1"/>
          </p:cNvSpPr>
          <p:nvPr>
            <p:ph type="body" sz="quarter" idx="15" hasCustomPrompt="1"/>
          </p:nvPr>
        </p:nvSpPr>
        <p:spPr bwMode="gray">
          <a:xfrm>
            <a:off x="5519936" y="1844824"/>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sp>
        <p:nvSpPr>
          <p:cNvPr id="3" name="Text Placeholder 5">
            <a:extLst>
              <a:ext uri="{FF2B5EF4-FFF2-40B4-BE49-F238E27FC236}">
                <a16:creationId xmlns:a16="http://schemas.microsoft.com/office/drawing/2014/main" id="{CF4626D9-53D8-B819-82FA-1E3D914BCD23}"/>
              </a:ext>
            </a:extLst>
          </p:cNvPr>
          <p:cNvSpPr>
            <a:spLocks noGrp="1"/>
          </p:cNvSpPr>
          <p:nvPr>
            <p:ph type="body" sz="quarter" idx="16" hasCustomPrompt="1"/>
          </p:nvPr>
        </p:nvSpPr>
        <p:spPr bwMode="gray">
          <a:xfrm>
            <a:off x="8040216" y="1727287"/>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4" name="Text Placeholder 6">
            <a:extLst>
              <a:ext uri="{FF2B5EF4-FFF2-40B4-BE49-F238E27FC236}">
                <a16:creationId xmlns:a16="http://schemas.microsoft.com/office/drawing/2014/main" id="{6D36A450-7343-6D2C-6FA6-DAEDA5777C4B}"/>
              </a:ext>
            </a:extLst>
          </p:cNvPr>
          <p:cNvSpPr>
            <a:spLocks noGrp="1"/>
          </p:cNvSpPr>
          <p:nvPr>
            <p:ph type="body" sz="quarter" idx="17" hasCustomPrompt="1"/>
          </p:nvPr>
        </p:nvSpPr>
        <p:spPr bwMode="gray">
          <a:xfrm>
            <a:off x="9264352" y="1844824"/>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sp>
        <p:nvSpPr>
          <p:cNvPr id="9" name="Text Placeholder 7">
            <a:extLst>
              <a:ext uri="{FF2B5EF4-FFF2-40B4-BE49-F238E27FC236}">
                <a16:creationId xmlns:a16="http://schemas.microsoft.com/office/drawing/2014/main" id="{70A19963-70F8-F243-9DF2-66E01D8697D1}"/>
              </a:ext>
            </a:extLst>
          </p:cNvPr>
          <p:cNvSpPr>
            <a:spLocks noGrp="1"/>
          </p:cNvSpPr>
          <p:nvPr>
            <p:ph type="body" sz="quarter" idx="18" hasCustomPrompt="1"/>
          </p:nvPr>
        </p:nvSpPr>
        <p:spPr bwMode="gray">
          <a:xfrm>
            <a:off x="551384" y="3491483"/>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10" name="Text Placeholder 8">
            <a:extLst>
              <a:ext uri="{FF2B5EF4-FFF2-40B4-BE49-F238E27FC236}">
                <a16:creationId xmlns:a16="http://schemas.microsoft.com/office/drawing/2014/main" id="{35531D00-0C50-5EBF-EC60-EABDE47C8E90}"/>
              </a:ext>
            </a:extLst>
          </p:cNvPr>
          <p:cNvSpPr>
            <a:spLocks noGrp="1"/>
          </p:cNvSpPr>
          <p:nvPr>
            <p:ph type="body" sz="quarter" idx="19" hasCustomPrompt="1"/>
          </p:nvPr>
        </p:nvSpPr>
        <p:spPr bwMode="gray">
          <a:xfrm>
            <a:off x="1775520" y="3609020"/>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sp>
        <p:nvSpPr>
          <p:cNvPr id="11" name="Text Placeholder 9">
            <a:extLst>
              <a:ext uri="{FF2B5EF4-FFF2-40B4-BE49-F238E27FC236}">
                <a16:creationId xmlns:a16="http://schemas.microsoft.com/office/drawing/2014/main" id="{07015798-A933-54DF-5D36-7DE13845EDF3}"/>
              </a:ext>
            </a:extLst>
          </p:cNvPr>
          <p:cNvSpPr>
            <a:spLocks noGrp="1"/>
          </p:cNvSpPr>
          <p:nvPr>
            <p:ph type="body" sz="quarter" idx="20" hasCustomPrompt="1"/>
          </p:nvPr>
        </p:nvSpPr>
        <p:spPr bwMode="gray">
          <a:xfrm>
            <a:off x="4295800" y="3491483"/>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12" name="Text Placeholder 10">
            <a:extLst>
              <a:ext uri="{FF2B5EF4-FFF2-40B4-BE49-F238E27FC236}">
                <a16:creationId xmlns:a16="http://schemas.microsoft.com/office/drawing/2014/main" id="{27C87908-A686-6840-9B57-5285D36F0BC1}"/>
              </a:ext>
            </a:extLst>
          </p:cNvPr>
          <p:cNvSpPr>
            <a:spLocks noGrp="1"/>
          </p:cNvSpPr>
          <p:nvPr>
            <p:ph type="body" sz="quarter" idx="21" hasCustomPrompt="1"/>
          </p:nvPr>
        </p:nvSpPr>
        <p:spPr bwMode="gray">
          <a:xfrm>
            <a:off x="5519936" y="3609020"/>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sp>
        <p:nvSpPr>
          <p:cNvPr id="13" name="Text Placeholder 11">
            <a:extLst>
              <a:ext uri="{FF2B5EF4-FFF2-40B4-BE49-F238E27FC236}">
                <a16:creationId xmlns:a16="http://schemas.microsoft.com/office/drawing/2014/main" id="{C094FE5E-F671-D216-5249-CA62965488F5}"/>
              </a:ext>
            </a:extLst>
          </p:cNvPr>
          <p:cNvSpPr>
            <a:spLocks noGrp="1"/>
          </p:cNvSpPr>
          <p:nvPr>
            <p:ph type="body" sz="quarter" idx="22" hasCustomPrompt="1"/>
          </p:nvPr>
        </p:nvSpPr>
        <p:spPr bwMode="gray">
          <a:xfrm>
            <a:off x="8040216" y="3491483"/>
            <a:ext cx="1080000" cy="1015663"/>
          </a:xfrm>
        </p:spPr>
        <p:txBody>
          <a:bodyPr wrap="square">
            <a:noAutofit/>
          </a:bodyPr>
          <a:lstStyle>
            <a:lvl1pPr marL="0" indent="0">
              <a:spcBef>
                <a:spcPct val="0"/>
              </a:spcBef>
              <a:buFont typeface="Volta Modern Display 55 Rom" panose="020B0604020202020204" pitchFamily="34" charset="0"/>
              <a:buNone/>
              <a:defRPr sz="6600" b="0">
                <a:solidFill>
                  <a:schemeClr val="tx1"/>
                </a:solidFill>
                <a:latin typeface="+mj-lt"/>
              </a:defRPr>
            </a:lvl1pPr>
            <a:lvl2pPr marL="0" indent="0">
              <a:spcBef>
                <a:spcPct val="0"/>
              </a:spcBef>
              <a:buFont typeface="Volta Modern Display 55 Rom" panose="020B0604020202020204" pitchFamily="34" charset="0"/>
              <a:buNone/>
              <a:defRPr sz="6600" b="0">
                <a:solidFill>
                  <a:schemeClr val="tx1"/>
                </a:solidFill>
                <a:latin typeface="+mj-lt"/>
              </a:defRPr>
            </a:lvl2pPr>
            <a:lvl3pPr marL="0" indent="0">
              <a:spcBef>
                <a:spcPct val="0"/>
              </a:spcBef>
              <a:buNone/>
              <a:defRPr sz="6600" b="0">
                <a:solidFill>
                  <a:schemeClr val="tx1"/>
                </a:solidFill>
                <a:latin typeface="+mj-lt"/>
              </a:defRPr>
            </a:lvl3pPr>
            <a:lvl4pPr marL="0" indent="0">
              <a:spcBef>
                <a:spcPct val="0"/>
              </a:spcBef>
              <a:buNone/>
              <a:defRPr sz="6600" b="0">
                <a:solidFill>
                  <a:schemeClr val="tx1"/>
                </a:solidFill>
                <a:latin typeface="+mj-lt"/>
              </a:defRPr>
            </a:lvl4pPr>
            <a:lvl5pPr marL="0" indent="0">
              <a:spcBef>
                <a:spcPct val="0"/>
              </a:spcBef>
              <a:buNone/>
              <a:defRPr sz="6600" b="0">
                <a:solidFill>
                  <a:schemeClr val="tx1"/>
                </a:solidFill>
                <a:latin typeface="+mj-lt"/>
              </a:defRPr>
            </a:lvl5pPr>
            <a:lvl6pPr marL="0" indent="0">
              <a:spcBef>
                <a:spcPct val="0"/>
              </a:spcBef>
              <a:buNone/>
              <a:defRPr sz="6600" b="0">
                <a:solidFill>
                  <a:schemeClr val="tx1"/>
                </a:solidFill>
                <a:latin typeface="+mj-lt"/>
              </a:defRPr>
            </a:lvl6pPr>
            <a:lvl7pPr marL="0" indent="0">
              <a:spcBef>
                <a:spcPct val="0"/>
              </a:spcBef>
              <a:buNone/>
              <a:defRPr sz="6600" b="0">
                <a:solidFill>
                  <a:schemeClr val="tx1"/>
                </a:solidFill>
                <a:latin typeface="+mj-lt"/>
              </a:defRPr>
            </a:lvl7pPr>
            <a:lvl8pPr marL="0" indent="0">
              <a:spcBef>
                <a:spcPct val="0"/>
              </a:spcBef>
              <a:buNone/>
              <a:defRPr sz="6600" b="0">
                <a:solidFill>
                  <a:schemeClr val="tx1"/>
                </a:solidFill>
                <a:latin typeface="+mj-lt"/>
              </a:defRPr>
            </a:lvl8pPr>
            <a:lvl9pPr marL="0" indent="0">
              <a:spcBef>
                <a:spcPct val="0"/>
              </a:spcBef>
              <a:buNone/>
              <a:defRPr sz="6600" b="0">
                <a:solidFill>
                  <a:schemeClr val="tx1"/>
                </a:solidFill>
                <a:latin typeface="+mj-lt"/>
              </a:defRPr>
            </a:lvl9pPr>
          </a:lstStyle>
          <a:p>
            <a:pPr lvl="0"/>
            <a:r>
              <a:rPr lang="en-US" noProof="0"/>
              <a:t>0X</a:t>
            </a:r>
          </a:p>
        </p:txBody>
      </p:sp>
      <p:sp>
        <p:nvSpPr>
          <p:cNvPr id="14" name="Text Placeholder 12">
            <a:extLst>
              <a:ext uri="{FF2B5EF4-FFF2-40B4-BE49-F238E27FC236}">
                <a16:creationId xmlns:a16="http://schemas.microsoft.com/office/drawing/2014/main" id="{070FD3B4-1C9B-5FF9-5FEE-27324B72B3C2}"/>
              </a:ext>
            </a:extLst>
          </p:cNvPr>
          <p:cNvSpPr>
            <a:spLocks noGrp="1"/>
          </p:cNvSpPr>
          <p:nvPr>
            <p:ph type="body" sz="quarter" idx="23" hasCustomPrompt="1"/>
          </p:nvPr>
        </p:nvSpPr>
        <p:spPr bwMode="gray">
          <a:xfrm>
            <a:off x="9264352" y="3609020"/>
            <a:ext cx="2376000" cy="1107996"/>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ct val="0"/>
              </a:spcBef>
              <a:buFont typeface="Volta Modern Display 55 Rom" panose="020B0604020202020204" pitchFamily="34" charset="0"/>
              <a:buNone/>
              <a:defRPr sz="2400" b="0">
                <a:solidFill>
                  <a:schemeClr val="tx1"/>
                </a:solidFill>
                <a:latin typeface="+mn-lt"/>
              </a:defRPr>
            </a:lvl2pPr>
            <a:lvl3pPr marL="0" indent="0">
              <a:spcBef>
                <a:spcPct val="0"/>
              </a:spcBef>
              <a:buNone/>
              <a:defRPr sz="2400" b="0">
                <a:solidFill>
                  <a:schemeClr val="tx1"/>
                </a:solidFill>
                <a:latin typeface="+mn-lt"/>
              </a:defRPr>
            </a:lvl3pPr>
            <a:lvl4pPr marL="0" indent="0">
              <a:spcBef>
                <a:spcPct val="0"/>
              </a:spcBef>
              <a:buNone/>
              <a:defRPr sz="2400" b="0">
                <a:solidFill>
                  <a:schemeClr val="tx1"/>
                </a:solidFill>
                <a:latin typeface="+mn-lt"/>
              </a:defRPr>
            </a:lvl4pPr>
            <a:lvl5pPr marL="0" indent="0">
              <a:spcBef>
                <a:spcPct val="0"/>
              </a:spcBef>
              <a:buNone/>
              <a:defRPr sz="2400" b="0">
                <a:solidFill>
                  <a:schemeClr val="tx1"/>
                </a:solidFill>
                <a:latin typeface="+mn-lt"/>
              </a:defRPr>
            </a:lvl5pPr>
            <a:lvl6pPr marL="0" indent="0">
              <a:spcBef>
                <a:spcPct val="0"/>
              </a:spcBef>
              <a:buNone/>
              <a:defRPr sz="2400" b="0">
                <a:solidFill>
                  <a:schemeClr val="tx1"/>
                </a:solidFill>
                <a:latin typeface="+mn-lt"/>
              </a:defRPr>
            </a:lvl6pPr>
            <a:lvl7pPr marL="0" indent="0">
              <a:spcBef>
                <a:spcPct val="0"/>
              </a:spcBef>
              <a:buNone/>
              <a:defRPr sz="2400" b="0">
                <a:solidFill>
                  <a:schemeClr val="tx1"/>
                </a:solidFill>
                <a:latin typeface="+mn-lt"/>
              </a:defRPr>
            </a:lvl7pPr>
            <a:lvl8pPr marL="0" indent="0">
              <a:spcBef>
                <a:spcPct val="0"/>
              </a:spcBef>
              <a:buNone/>
              <a:defRPr sz="2400" b="0">
                <a:solidFill>
                  <a:schemeClr val="tx1"/>
                </a:solidFill>
                <a:latin typeface="+mn-lt"/>
              </a:defRPr>
            </a:lvl8pPr>
            <a:lvl9pPr marL="0" indent="0">
              <a:spcBef>
                <a:spcPct val="0"/>
              </a:spcBef>
              <a:buNone/>
              <a:defRPr sz="2400" b="0">
                <a:solidFill>
                  <a:schemeClr val="tx1"/>
                </a:solidFill>
                <a:latin typeface="+mn-lt"/>
              </a:defRPr>
            </a:lvl9pPr>
          </a:lstStyle>
          <a:p>
            <a:pPr lvl="0"/>
            <a:r>
              <a:rPr lang="en-US" noProof="0"/>
              <a:t>Edit agenda point (maximum three lines)</a:t>
            </a:r>
          </a:p>
        </p:txBody>
      </p:sp>
      <p:pic>
        <p:nvPicPr>
          <p:cNvPr id="27" name="Logo">
            <a:extLst>
              <a:ext uri="{FF2B5EF4-FFF2-40B4-BE49-F238E27FC236}">
                <a16:creationId xmlns:a16="http://schemas.microsoft.com/office/drawing/2014/main" id="{6CB62FDA-7C32-F694-6DE6-E1D01DA97A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277568945"/>
      </p:ext>
    </p:extLst>
  </p:cSld>
  <p:clrMapOvr>
    <a:masterClrMapping/>
  </p:clrMapOvr>
  <p:transition/>
  <p:extLst>
    <p:ext uri="{DCECCB84-F9BA-43D5-87BE-67443E8EF086}">
      <p15:sldGuideLst xmlns:p15="http://schemas.microsoft.com/office/powerpoint/2012/main">
        <p15:guide id="3" pos="2615">
          <p15:clr>
            <a:srgbClr val="9FCC3B"/>
          </p15:clr>
        </p15:guide>
        <p15:guide id="4" pos="2706">
          <p15:clr>
            <a:srgbClr val="9FCC3B"/>
          </p15:clr>
        </p15:guide>
        <p15:guide id="5" pos="4974">
          <p15:clr>
            <a:srgbClr val="9FCC3B"/>
          </p15:clr>
        </p15:guide>
        <p15:guide id="6" pos="5065">
          <p15:clr>
            <a:srgbClr val="9FCC3B"/>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Agenda 02 (function/ev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Agenda</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1055440" y="1844824"/>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3" name="Text Placeholder 3">
            <a:extLst>
              <a:ext uri="{FF2B5EF4-FFF2-40B4-BE49-F238E27FC236}">
                <a16:creationId xmlns:a16="http://schemas.microsoft.com/office/drawing/2014/main" id="{61493FD1-22C1-C8CE-B3B0-C063ABE4C2FF}"/>
              </a:ext>
            </a:extLst>
          </p:cNvPr>
          <p:cNvSpPr>
            <a:spLocks noGrp="1"/>
          </p:cNvSpPr>
          <p:nvPr>
            <p:ph type="body" sz="quarter" idx="15" hasCustomPrompt="1"/>
          </p:nvPr>
        </p:nvSpPr>
        <p:spPr bwMode="gray">
          <a:xfrm>
            <a:off x="551384" y="2816932"/>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4" name="Text Placeholder 4">
            <a:extLst>
              <a:ext uri="{FF2B5EF4-FFF2-40B4-BE49-F238E27FC236}">
                <a16:creationId xmlns:a16="http://schemas.microsoft.com/office/drawing/2014/main" id="{BB2E91DC-15A7-44EE-FFA2-9887B6D2A04D}"/>
              </a:ext>
            </a:extLst>
          </p:cNvPr>
          <p:cNvSpPr>
            <a:spLocks noGrp="1"/>
          </p:cNvSpPr>
          <p:nvPr>
            <p:ph type="body" sz="quarter" idx="16" hasCustomPrompt="1"/>
          </p:nvPr>
        </p:nvSpPr>
        <p:spPr bwMode="gray">
          <a:xfrm>
            <a:off x="1055440" y="2816932"/>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7" name="Text Placeholder 5">
            <a:extLst>
              <a:ext uri="{FF2B5EF4-FFF2-40B4-BE49-F238E27FC236}">
                <a16:creationId xmlns:a16="http://schemas.microsoft.com/office/drawing/2014/main" id="{0B433421-4F35-FFBA-6854-C9675BA273F7}"/>
              </a:ext>
            </a:extLst>
          </p:cNvPr>
          <p:cNvSpPr>
            <a:spLocks noGrp="1"/>
          </p:cNvSpPr>
          <p:nvPr>
            <p:ph type="body" sz="quarter" idx="17" hasCustomPrompt="1"/>
          </p:nvPr>
        </p:nvSpPr>
        <p:spPr bwMode="gray">
          <a:xfrm>
            <a:off x="551384" y="3789040"/>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11" name="Text Placeholder 6">
            <a:extLst>
              <a:ext uri="{FF2B5EF4-FFF2-40B4-BE49-F238E27FC236}">
                <a16:creationId xmlns:a16="http://schemas.microsoft.com/office/drawing/2014/main" id="{45A81ED8-0C65-490E-A6A3-1E5C3B5B8ECF}"/>
              </a:ext>
            </a:extLst>
          </p:cNvPr>
          <p:cNvSpPr>
            <a:spLocks noGrp="1"/>
          </p:cNvSpPr>
          <p:nvPr>
            <p:ph type="body" sz="quarter" idx="18" hasCustomPrompt="1"/>
          </p:nvPr>
        </p:nvSpPr>
        <p:spPr bwMode="gray">
          <a:xfrm>
            <a:off x="1055440" y="3789040"/>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27" name="Text Placeholder 7">
            <a:extLst>
              <a:ext uri="{FF2B5EF4-FFF2-40B4-BE49-F238E27FC236}">
                <a16:creationId xmlns:a16="http://schemas.microsoft.com/office/drawing/2014/main" id="{41C9B706-3050-D5F3-0B28-0B93C8F772B2}"/>
              </a:ext>
            </a:extLst>
          </p:cNvPr>
          <p:cNvSpPr>
            <a:spLocks noGrp="1"/>
          </p:cNvSpPr>
          <p:nvPr>
            <p:ph type="body" sz="quarter" idx="19" hasCustomPrompt="1"/>
          </p:nvPr>
        </p:nvSpPr>
        <p:spPr bwMode="gray">
          <a:xfrm>
            <a:off x="551384" y="4761148"/>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28" name="Text Placeholder 8">
            <a:extLst>
              <a:ext uri="{FF2B5EF4-FFF2-40B4-BE49-F238E27FC236}">
                <a16:creationId xmlns:a16="http://schemas.microsoft.com/office/drawing/2014/main" id="{62E2F6AF-A2E4-BCB7-B1A5-B122EFD18E77}"/>
              </a:ext>
            </a:extLst>
          </p:cNvPr>
          <p:cNvSpPr>
            <a:spLocks noGrp="1"/>
          </p:cNvSpPr>
          <p:nvPr>
            <p:ph type="body" sz="quarter" idx="20" hasCustomPrompt="1"/>
          </p:nvPr>
        </p:nvSpPr>
        <p:spPr bwMode="gray">
          <a:xfrm>
            <a:off x="1055440" y="4761148"/>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33" name="Text Placeholder 9">
            <a:extLst>
              <a:ext uri="{FF2B5EF4-FFF2-40B4-BE49-F238E27FC236}">
                <a16:creationId xmlns:a16="http://schemas.microsoft.com/office/drawing/2014/main" id="{FED2CBF0-2D98-FEB2-C003-907243914190}"/>
              </a:ext>
            </a:extLst>
          </p:cNvPr>
          <p:cNvSpPr>
            <a:spLocks noGrp="1"/>
          </p:cNvSpPr>
          <p:nvPr>
            <p:ph type="body" sz="quarter" idx="21" hasCustomPrompt="1"/>
          </p:nvPr>
        </p:nvSpPr>
        <p:spPr bwMode="gray">
          <a:xfrm>
            <a:off x="6168008" y="1844824"/>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4" name="Text Placeholder 10">
            <a:extLst>
              <a:ext uri="{FF2B5EF4-FFF2-40B4-BE49-F238E27FC236}">
                <a16:creationId xmlns:a16="http://schemas.microsoft.com/office/drawing/2014/main" id="{6E944F37-842A-6D45-0CBB-2DF79F22EFA7}"/>
              </a:ext>
            </a:extLst>
          </p:cNvPr>
          <p:cNvSpPr>
            <a:spLocks noGrp="1"/>
          </p:cNvSpPr>
          <p:nvPr>
            <p:ph type="body" sz="quarter" idx="22" hasCustomPrompt="1"/>
          </p:nvPr>
        </p:nvSpPr>
        <p:spPr bwMode="gray">
          <a:xfrm>
            <a:off x="6672064" y="1844824"/>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35" name="Text Placeholder 11">
            <a:extLst>
              <a:ext uri="{FF2B5EF4-FFF2-40B4-BE49-F238E27FC236}">
                <a16:creationId xmlns:a16="http://schemas.microsoft.com/office/drawing/2014/main" id="{BCF4D39D-775C-270C-E5F4-F17E2D0CABA3}"/>
              </a:ext>
            </a:extLst>
          </p:cNvPr>
          <p:cNvSpPr>
            <a:spLocks noGrp="1"/>
          </p:cNvSpPr>
          <p:nvPr>
            <p:ph type="body" sz="quarter" idx="23" hasCustomPrompt="1"/>
          </p:nvPr>
        </p:nvSpPr>
        <p:spPr bwMode="gray">
          <a:xfrm>
            <a:off x="6168008" y="2816932"/>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6" name="Text Placeholder 12">
            <a:extLst>
              <a:ext uri="{FF2B5EF4-FFF2-40B4-BE49-F238E27FC236}">
                <a16:creationId xmlns:a16="http://schemas.microsoft.com/office/drawing/2014/main" id="{84999532-6E0C-C13B-E840-E024C815AF3C}"/>
              </a:ext>
            </a:extLst>
          </p:cNvPr>
          <p:cNvSpPr>
            <a:spLocks noGrp="1"/>
          </p:cNvSpPr>
          <p:nvPr>
            <p:ph type="body" sz="quarter" idx="24" hasCustomPrompt="1"/>
          </p:nvPr>
        </p:nvSpPr>
        <p:spPr bwMode="gray">
          <a:xfrm>
            <a:off x="6672064" y="2816932"/>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37" name="Text Placeholder 13">
            <a:extLst>
              <a:ext uri="{FF2B5EF4-FFF2-40B4-BE49-F238E27FC236}">
                <a16:creationId xmlns:a16="http://schemas.microsoft.com/office/drawing/2014/main" id="{60FF409B-705C-9859-9CA7-DC448531F929}"/>
              </a:ext>
            </a:extLst>
          </p:cNvPr>
          <p:cNvSpPr>
            <a:spLocks noGrp="1"/>
          </p:cNvSpPr>
          <p:nvPr>
            <p:ph type="body" sz="quarter" idx="25" hasCustomPrompt="1"/>
          </p:nvPr>
        </p:nvSpPr>
        <p:spPr bwMode="gray">
          <a:xfrm>
            <a:off x="6168008" y="3789040"/>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38" name="Text Placeholder 14">
            <a:extLst>
              <a:ext uri="{FF2B5EF4-FFF2-40B4-BE49-F238E27FC236}">
                <a16:creationId xmlns:a16="http://schemas.microsoft.com/office/drawing/2014/main" id="{43973220-5AD4-AA1E-E73C-920D6325C8A3}"/>
              </a:ext>
            </a:extLst>
          </p:cNvPr>
          <p:cNvSpPr>
            <a:spLocks noGrp="1"/>
          </p:cNvSpPr>
          <p:nvPr>
            <p:ph type="body" sz="quarter" idx="26" hasCustomPrompt="1"/>
          </p:nvPr>
        </p:nvSpPr>
        <p:spPr bwMode="gray">
          <a:xfrm>
            <a:off x="6672064" y="3789040"/>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sp>
        <p:nvSpPr>
          <p:cNvPr id="39" name="Text Placeholder 15">
            <a:extLst>
              <a:ext uri="{FF2B5EF4-FFF2-40B4-BE49-F238E27FC236}">
                <a16:creationId xmlns:a16="http://schemas.microsoft.com/office/drawing/2014/main" id="{B53078A3-7B3C-5EE9-5A4A-9C62B56A4F4E}"/>
              </a:ext>
            </a:extLst>
          </p:cNvPr>
          <p:cNvSpPr>
            <a:spLocks noGrp="1"/>
          </p:cNvSpPr>
          <p:nvPr>
            <p:ph type="body" sz="quarter" idx="27" hasCustomPrompt="1"/>
          </p:nvPr>
        </p:nvSpPr>
        <p:spPr bwMode="gray">
          <a:xfrm>
            <a:off x="6168008" y="4761148"/>
            <a:ext cx="432000" cy="36933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ct val="0"/>
              </a:spcBef>
              <a:buFont typeface="Volta Modern Display 55 Rom" panose="020B0604020202020204" pitchFamily="34" charset="0"/>
              <a:buNone/>
              <a:defRPr sz="2400" b="0">
                <a:solidFill>
                  <a:schemeClr val="tx1"/>
                </a:solidFill>
                <a:latin typeface="+mj-lt"/>
              </a:defRPr>
            </a:lvl2pPr>
            <a:lvl3pPr marL="0" indent="0">
              <a:spcBef>
                <a:spcPct val="0"/>
              </a:spcBef>
              <a:buNone/>
              <a:defRPr sz="2400" b="0">
                <a:solidFill>
                  <a:schemeClr val="tx1"/>
                </a:solidFill>
                <a:latin typeface="+mj-lt"/>
              </a:defRPr>
            </a:lvl3pPr>
            <a:lvl4pPr marL="0" indent="0">
              <a:spcBef>
                <a:spcPct val="0"/>
              </a:spcBef>
              <a:buNone/>
              <a:defRPr sz="2400" b="0">
                <a:solidFill>
                  <a:schemeClr val="tx1"/>
                </a:solidFill>
                <a:latin typeface="+mj-lt"/>
              </a:defRPr>
            </a:lvl4pPr>
            <a:lvl5pPr marL="0" indent="0">
              <a:spcBef>
                <a:spcPct val="0"/>
              </a:spcBef>
              <a:buNone/>
              <a:defRPr sz="2400" b="0">
                <a:solidFill>
                  <a:schemeClr val="tx1"/>
                </a:solidFill>
                <a:latin typeface="+mj-lt"/>
              </a:defRPr>
            </a:lvl5pPr>
            <a:lvl6pPr marL="0" indent="0">
              <a:spcBef>
                <a:spcPct val="0"/>
              </a:spcBef>
              <a:buNone/>
              <a:defRPr sz="2400" b="0">
                <a:solidFill>
                  <a:schemeClr val="tx1"/>
                </a:solidFill>
                <a:latin typeface="+mj-lt"/>
              </a:defRPr>
            </a:lvl6pPr>
            <a:lvl7pPr marL="0" indent="0">
              <a:spcBef>
                <a:spcPct val="0"/>
              </a:spcBef>
              <a:buNone/>
              <a:defRPr sz="2400" b="0">
                <a:solidFill>
                  <a:schemeClr val="tx1"/>
                </a:solidFill>
                <a:latin typeface="+mj-lt"/>
              </a:defRPr>
            </a:lvl7pPr>
            <a:lvl8pPr marL="0" indent="0">
              <a:spcBef>
                <a:spcPct val="0"/>
              </a:spcBef>
              <a:buNone/>
              <a:defRPr sz="2400" b="0">
                <a:solidFill>
                  <a:schemeClr val="tx1"/>
                </a:solidFill>
                <a:latin typeface="+mj-lt"/>
              </a:defRPr>
            </a:lvl8pPr>
            <a:lvl9pPr marL="0" indent="0">
              <a:spcBef>
                <a:spcPct val="0"/>
              </a:spcBef>
              <a:buNone/>
              <a:defRPr sz="2400" b="0">
                <a:solidFill>
                  <a:schemeClr val="tx1"/>
                </a:solidFill>
                <a:latin typeface="+mj-lt"/>
              </a:defRPr>
            </a:lvl9pPr>
          </a:lstStyle>
          <a:p>
            <a:pPr lvl="0"/>
            <a:r>
              <a:rPr lang="en-US" noProof="0"/>
              <a:t>0X</a:t>
            </a:r>
          </a:p>
        </p:txBody>
      </p:sp>
      <p:sp>
        <p:nvSpPr>
          <p:cNvPr id="40" name="Text Placeholder 16">
            <a:extLst>
              <a:ext uri="{FF2B5EF4-FFF2-40B4-BE49-F238E27FC236}">
                <a16:creationId xmlns:a16="http://schemas.microsoft.com/office/drawing/2014/main" id="{E727E855-411F-F4CD-0920-72D8E1EC92B4}"/>
              </a:ext>
            </a:extLst>
          </p:cNvPr>
          <p:cNvSpPr>
            <a:spLocks noGrp="1"/>
          </p:cNvSpPr>
          <p:nvPr>
            <p:ph type="body" sz="quarter" idx="28" hasCustomPrompt="1"/>
          </p:nvPr>
        </p:nvSpPr>
        <p:spPr bwMode="gray">
          <a:xfrm>
            <a:off x="6672064" y="4761148"/>
            <a:ext cx="4968000" cy="605294"/>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n-lt"/>
              </a:defRPr>
            </a:lvl1pPr>
            <a:lvl2pPr marL="0" indent="0">
              <a:spcBef>
                <a:spcPts val="400"/>
              </a:spcBef>
              <a:buFont typeface="Volta Modern Display 55 Rom"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Edit chapter headline</a:t>
            </a:r>
          </a:p>
          <a:p>
            <a:pPr lvl="1"/>
            <a:r>
              <a:rPr lang="en-US" noProof="0"/>
              <a:t>Second level</a:t>
            </a:r>
          </a:p>
        </p:txBody>
      </p:sp>
      <p:pic>
        <p:nvPicPr>
          <p:cNvPr id="41" name="Logo">
            <a:extLst>
              <a:ext uri="{FF2B5EF4-FFF2-40B4-BE49-F238E27FC236}">
                <a16:creationId xmlns:a16="http://schemas.microsoft.com/office/drawing/2014/main" id="{B59F171E-2BBA-5FA4-F51A-359C8DD1DD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134290555"/>
      </p:ext>
    </p:extLst>
  </p:cSld>
  <p:clrMapOvr>
    <a:masterClrMapping/>
  </p:clrMapOvr>
  <p:transition/>
  <p:extLst>
    <p:ext uri="{DCECCB84-F9BA-43D5-87BE-67443E8EF086}">
      <p15:sldGuideLst xmlns:p15="http://schemas.microsoft.com/office/powerpoint/2012/main">
        <p15:guide id="13" pos="3795">
          <p15:clr>
            <a:srgbClr val="FBAE40"/>
          </p15:clr>
        </p15:guide>
        <p15:guide id="14" pos="388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 Section Divider 01">
    <p:spTree>
      <p:nvGrpSpPr>
        <p:cNvPr id="1" name=""/>
        <p:cNvGrpSpPr/>
        <p:nvPr/>
      </p:nvGrpSpPr>
      <p:grpSpPr>
        <a:xfrm>
          <a:off x="0" y="0"/>
          <a:ext cx="0" cy="0"/>
          <a:chOff x="0" y="0"/>
          <a:chExt cx="0" cy="0"/>
        </a:xfrm>
      </p:grpSpPr>
      <p:pic>
        <p:nvPicPr>
          <p:cNvPr id="4" name="Gradient background">
            <a:extLst>
              <a:ext uri="{FF2B5EF4-FFF2-40B4-BE49-F238E27FC236}">
                <a16:creationId xmlns:a16="http://schemas.microsoft.com/office/drawing/2014/main" id="{95B531DC-EDFA-F406-F1A3-7CCD05D79506}"/>
              </a:ext>
            </a:extLst>
          </p:cNvPr>
          <p:cNvPicPr>
            <a:picLocks noChangeAspect="1"/>
          </p:cNvPicPr>
          <p:nvPr userDrawn="1"/>
        </p:nvPicPr>
        <p:blipFill>
          <a:blip>
            <a:extLst>
              <a:ext uri="{96DAC541-7B7A-43D3-8B79-37D633B846F1}">
                <asvg:svgBlip xmlns:asvg="http://schemas.microsoft.com/office/drawing/2016/SVG/main" r:embed="rId2"/>
              </a:ext>
            </a:extLst>
          </a:blip>
          <a:srcRect l="487" t="784" r="487" b="784"/>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10440000" cy="1692515"/>
          </a:xfrm>
        </p:spPr>
        <p:txBody>
          <a:bodyPr anchor="t"/>
          <a:lstStyle>
            <a:lvl1pPr>
              <a:lnSpc>
                <a:spcPct val="83000"/>
              </a:lnSpc>
              <a:defRPr sz="6600"/>
            </a:lvl1pPr>
          </a:lstStyle>
          <a:p>
            <a:r>
              <a:rPr lang="en-US" noProof="0"/>
              <a:t>X. Click to edit section name (maximum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10440000" cy="369332"/>
          </a:xfrm>
          <a:prstGeom prst="rect">
            <a:avLst/>
          </a:prstGeom>
        </p:spPr>
        <p:txBody>
          <a:bodyPr>
            <a:spAutoFit/>
          </a:bodyPr>
          <a:lstStyle>
            <a:lvl1pPr marL="216000" indent="-216000">
              <a:spcBef>
                <a:spcPts val="800"/>
              </a:spcBef>
              <a:buFont typeface="Volta Modern Display 55 Rom" panose="020B0604020202020204" pitchFamily="34" charset="0"/>
              <a:buChar char="•"/>
              <a:defRPr sz="2400">
                <a:solidFill>
                  <a:schemeClr val="tx1"/>
                </a:solidFill>
                <a:latin typeface="+mn-lt"/>
              </a:defRPr>
            </a:lvl1pPr>
            <a:lvl2pPr marL="216000" indent="-216000">
              <a:spcBef>
                <a:spcPts val="800"/>
              </a:spcBef>
              <a:buFont typeface="Volta Modern Display 55 Rom" panose="020B0604020202020204" pitchFamily="34" charset="0"/>
              <a:buChar char="•"/>
              <a:defRPr sz="2400">
                <a:solidFill>
                  <a:schemeClr val="tx1"/>
                </a:solidFill>
                <a:latin typeface="+mn-lt"/>
              </a:defRPr>
            </a:lvl2pPr>
            <a:lvl3pPr marL="216000" indent="-216000">
              <a:spcBef>
                <a:spcPts val="800"/>
              </a:spcBef>
              <a:buFont typeface="Volta Modern Display 55 Rom" panose="020B0604020202020204" pitchFamily="34" charset="0"/>
              <a:buChar char="•"/>
              <a:defRPr sz="2400">
                <a:solidFill>
                  <a:schemeClr val="tx1"/>
                </a:solidFill>
                <a:latin typeface="+mn-lt"/>
              </a:defRPr>
            </a:lvl3pPr>
            <a:lvl4pPr marL="216000" indent="-216000">
              <a:spcBef>
                <a:spcPts val="800"/>
              </a:spcBef>
              <a:buFont typeface="Volta Modern Display 55 Rom" panose="020B0604020202020204" pitchFamily="34" charset="0"/>
              <a:buChar char="•"/>
              <a:defRPr sz="2400">
                <a:solidFill>
                  <a:schemeClr val="tx1"/>
                </a:solidFill>
                <a:latin typeface="+mn-lt"/>
              </a:defRPr>
            </a:lvl4pPr>
            <a:lvl5pPr marL="216000" indent="-216000">
              <a:spcBef>
                <a:spcPts val="800"/>
              </a:spcBef>
              <a:buFont typeface="Volta Modern Display 55 Rom" panose="020B0604020202020204" pitchFamily="34" charset="0"/>
              <a:buChar char="•"/>
              <a:defRPr sz="2400">
                <a:solidFill>
                  <a:schemeClr val="tx1"/>
                </a:solidFill>
                <a:latin typeface="+mn-lt"/>
              </a:defRPr>
            </a:lvl5pPr>
            <a:lvl6pPr marL="216000" indent="-216000">
              <a:spcBef>
                <a:spcPts val="800"/>
              </a:spcBef>
              <a:buFont typeface="Volta Modern Display 55 Rom" panose="020B0604020202020204" pitchFamily="34" charset="0"/>
              <a:buChar char="•"/>
              <a:defRPr sz="2400">
                <a:solidFill>
                  <a:schemeClr val="tx1"/>
                </a:solidFill>
                <a:latin typeface="+mn-lt"/>
              </a:defRPr>
            </a:lvl6pPr>
            <a:lvl7pPr marL="216000" indent="-216000">
              <a:spcBef>
                <a:spcPts val="800"/>
              </a:spcBef>
              <a:buFont typeface="Volta Modern Display 55 Rom" panose="020B0604020202020204" pitchFamily="34" charset="0"/>
              <a:buChar char="•"/>
              <a:defRPr sz="2400">
                <a:solidFill>
                  <a:schemeClr val="tx1"/>
                </a:solidFill>
                <a:latin typeface="+mn-lt"/>
              </a:defRPr>
            </a:lvl7pPr>
            <a:lvl8pPr marL="216000" indent="-216000">
              <a:spcBef>
                <a:spcPts val="800"/>
              </a:spcBef>
              <a:buFont typeface="Volta Modern Display 55 Rom" panose="020B0604020202020204" pitchFamily="34" charset="0"/>
              <a:buChar char="•"/>
              <a:defRPr sz="2400">
                <a:solidFill>
                  <a:schemeClr val="tx1"/>
                </a:solidFill>
                <a:latin typeface="+mn-lt"/>
              </a:defRPr>
            </a:lvl8pPr>
            <a:lvl9pPr marL="216000" indent="-216000">
              <a:spcBef>
                <a:spcPts val="800"/>
              </a:spcBef>
              <a:buFont typeface="Volta Modern Display 55 Rom" panose="020B0604020202020204" pitchFamily="34" charset="0"/>
              <a:buChar char="•"/>
              <a:defRPr sz="240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659783839"/>
      </p:ext>
    </p:extLst>
  </p:cSld>
  <p:clrMapOvr>
    <a:masterClrMapping/>
  </p:clrMapOvr>
  <p:transition/>
  <p:extLst>
    <p:ext uri="{DCECCB84-F9BA-43D5-87BE-67443E8EF086}">
      <p15:sldGuideLst xmlns:p15="http://schemas.microsoft.com/office/powerpoint/2012/main">
        <p15:guide id="1" pos="69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 Section Divider 02">
    <p:spTree>
      <p:nvGrpSpPr>
        <p:cNvPr id="1" name=""/>
        <p:cNvGrpSpPr/>
        <p:nvPr/>
      </p:nvGrpSpPr>
      <p:grpSpPr>
        <a:xfrm>
          <a:off x="0" y="0"/>
          <a:ext cx="0" cy="0"/>
          <a:chOff x="0" y="0"/>
          <a:chExt cx="0" cy="0"/>
        </a:xfrm>
      </p:grpSpPr>
      <p:sp>
        <p:nvSpPr>
          <p:cNvPr id="5" name="Gradient background">
            <a:extLst>
              <a:ext uri="{FF2B5EF4-FFF2-40B4-BE49-F238E27FC236}">
                <a16:creationId xmlns:a16="http://schemas.microsoft.com/office/drawing/2014/main" id="{4DBA3C30-24A3-C165-0EC3-B025B9BE4C2C}"/>
              </a:ext>
            </a:extLst>
          </p:cNvPr>
          <p:cNvSpPr/>
          <p:nvPr userDrawn="1"/>
        </p:nvSpPr>
        <p:spPr bwMode="hidden">
          <a:xfrm>
            <a:off x="6168618" y="0"/>
            <a:ext cx="6023382" cy="6858000"/>
          </a:xfrm>
          <a:prstGeom prst="rect">
            <a:avLst/>
          </a:prstGeom>
          <a:blipFill>
            <a:blip>
              <a:extLst>
                <a:ext uri="{96DAC541-7B7A-43D3-8B79-37D633B846F1}">
                  <asvg:svgBlip xmlns:asvg="http://schemas.microsoft.com/office/drawing/2016/SVG/main" r:embed="rId2"/>
                </a:ext>
              </a:extLst>
            </a:blip>
            <a:stretch>
              <a:fillRect l="-811" t="-811" r="-811" b="-81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noProof="0"/>
          </a:p>
        </p:txBody>
      </p:sp>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5472000" cy="2535502"/>
          </a:xfrm>
        </p:spPr>
        <p:txBody>
          <a:bodyPr anchor="t"/>
          <a:lstStyle>
            <a:lvl1pPr>
              <a:lnSpc>
                <a:spcPct val="83000"/>
              </a:lnSpc>
              <a:defRPr sz="6600"/>
            </a:lvl1pPr>
          </a:lstStyle>
          <a:p>
            <a:r>
              <a:rPr lang="en-US" noProof="0"/>
              <a:t>X. Edit section name (max.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5472000" cy="369332"/>
          </a:xfrm>
          <a:prstGeom prst="rect">
            <a:avLst/>
          </a:prstGeom>
        </p:spPr>
        <p:txBody>
          <a:bodyPr>
            <a:spAutoFit/>
          </a:bodyPr>
          <a:lstStyle>
            <a:lvl1pPr marL="216000" indent="-216000">
              <a:spcBef>
                <a:spcPts val="800"/>
              </a:spcBef>
              <a:buFont typeface="Volta Modern Display 55 Rom" panose="020B0604020202020204" pitchFamily="34" charset="0"/>
              <a:buChar char="•"/>
              <a:defRPr sz="2400">
                <a:solidFill>
                  <a:schemeClr val="tx1"/>
                </a:solidFill>
                <a:latin typeface="+mn-lt"/>
              </a:defRPr>
            </a:lvl1pPr>
            <a:lvl2pPr marL="216000" indent="-216000">
              <a:spcBef>
                <a:spcPts val="800"/>
              </a:spcBef>
              <a:buFont typeface="Volta Modern Display 55 Rom" panose="020B0604020202020204" pitchFamily="34" charset="0"/>
              <a:buChar char="•"/>
              <a:defRPr sz="2400">
                <a:solidFill>
                  <a:schemeClr val="tx1"/>
                </a:solidFill>
                <a:latin typeface="+mn-lt"/>
              </a:defRPr>
            </a:lvl2pPr>
            <a:lvl3pPr marL="216000" indent="-216000">
              <a:spcBef>
                <a:spcPts val="800"/>
              </a:spcBef>
              <a:buFont typeface="Volta Modern Display 55 Rom" panose="020B0604020202020204" pitchFamily="34" charset="0"/>
              <a:buChar char="•"/>
              <a:defRPr sz="2400">
                <a:solidFill>
                  <a:schemeClr val="tx1"/>
                </a:solidFill>
                <a:latin typeface="+mn-lt"/>
              </a:defRPr>
            </a:lvl3pPr>
            <a:lvl4pPr marL="216000" indent="-216000">
              <a:spcBef>
                <a:spcPts val="800"/>
              </a:spcBef>
              <a:buFont typeface="Volta Modern Display 55 Rom" panose="020B0604020202020204" pitchFamily="34" charset="0"/>
              <a:buChar char="•"/>
              <a:defRPr sz="2400">
                <a:solidFill>
                  <a:schemeClr val="tx1"/>
                </a:solidFill>
                <a:latin typeface="+mn-lt"/>
              </a:defRPr>
            </a:lvl4pPr>
            <a:lvl5pPr marL="216000" indent="-216000">
              <a:spcBef>
                <a:spcPts val="800"/>
              </a:spcBef>
              <a:buFont typeface="Volta Modern Display 55 Rom" panose="020B0604020202020204" pitchFamily="34" charset="0"/>
              <a:buChar char="•"/>
              <a:defRPr sz="2400">
                <a:solidFill>
                  <a:schemeClr val="tx1"/>
                </a:solidFill>
                <a:latin typeface="+mn-lt"/>
              </a:defRPr>
            </a:lvl5pPr>
            <a:lvl6pPr marL="216000" indent="-216000">
              <a:spcBef>
                <a:spcPts val="800"/>
              </a:spcBef>
              <a:buFont typeface="Volta Modern Display 55 Rom" panose="020B0604020202020204" pitchFamily="34" charset="0"/>
              <a:buChar char="•"/>
              <a:defRPr sz="2400">
                <a:solidFill>
                  <a:schemeClr val="tx1"/>
                </a:solidFill>
                <a:latin typeface="+mn-lt"/>
              </a:defRPr>
            </a:lvl6pPr>
            <a:lvl7pPr marL="216000" indent="-216000">
              <a:spcBef>
                <a:spcPts val="800"/>
              </a:spcBef>
              <a:buFont typeface="Volta Modern Display 55 Rom" panose="020B0604020202020204" pitchFamily="34" charset="0"/>
              <a:buChar char="•"/>
              <a:defRPr sz="2400">
                <a:solidFill>
                  <a:schemeClr val="tx1"/>
                </a:solidFill>
                <a:latin typeface="+mn-lt"/>
              </a:defRPr>
            </a:lvl7pPr>
            <a:lvl8pPr marL="216000" indent="-216000">
              <a:spcBef>
                <a:spcPts val="800"/>
              </a:spcBef>
              <a:buFont typeface="Volta Modern Display 55 Rom" panose="020B0604020202020204" pitchFamily="34" charset="0"/>
              <a:buChar char="•"/>
              <a:defRPr sz="2400">
                <a:solidFill>
                  <a:schemeClr val="tx1"/>
                </a:solidFill>
                <a:latin typeface="+mn-lt"/>
              </a:defRPr>
            </a:lvl8pPr>
            <a:lvl9pPr marL="216000" indent="-216000">
              <a:spcBef>
                <a:spcPts val="800"/>
              </a:spcBef>
              <a:buFont typeface="Volta Modern Display 55 Rom" panose="020B0604020202020204" pitchFamily="34" charset="0"/>
              <a:buChar char="•"/>
              <a:defRPr sz="240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036413894"/>
      </p:ext>
    </p:extLst>
  </p:cSld>
  <p:clrMapOvr>
    <a:masterClrMapping/>
  </p:clrMapOvr>
  <p:transition/>
  <p:extLst>
    <p:ext uri="{DCECCB84-F9BA-43D5-87BE-67443E8EF086}">
      <p15:sldGuideLst xmlns:p15="http://schemas.microsoft.com/office/powerpoint/2012/main">
        <p15:guide id="2" pos="3795">
          <p15:clr>
            <a:srgbClr val="FBAE40"/>
          </p15:clr>
        </p15:guide>
        <p15:guide id="3" pos="3885">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Section Divider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5472000" cy="2535502"/>
          </a:xfrm>
        </p:spPr>
        <p:txBody>
          <a:bodyPr anchor="t"/>
          <a:lstStyle>
            <a:lvl1pPr>
              <a:lnSpc>
                <a:spcPct val="83000"/>
              </a:lnSpc>
              <a:defRPr sz="6600"/>
            </a:lvl1pPr>
          </a:lstStyle>
          <a:p>
            <a:r>
              <a:rPr lang="en-US" noProof="0"/>
              <a:t>X. Edit section name (max.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5472000" cy="369332"/>
          </a:xfrm>
          <a:prstGeom prst="rect">
            <a:avLst/>
          </a:prstGeom>
        </p:spPr>
        <p:txBody>
          <a:bodyPr>
            <a:spAutoFit/>
          </a:bodyPr>
          <a:lstStyle>
            <a:lvl1pPr marL="216000" indent="-216000">
              <a:spcBef>
                <a:spcPts val="800"/>
              </a:spcBef>
              <a:buFont typeface="Volta Modern Display 55 Rom" panose="020B0604020202020204" pitchFamily="34" charset="0"/>
              <a:buChar char="•"/>
              <a:defRPr sz="2400">
                <a:solidFill>
                  <a:schemeClr val="tx1"/>
                </a:solidFill>
                <a:latin typeface="+mn-lt"/>
              </a:defRPr>
            </a:lvl1pPr>
            <a:lvl2pPr marL="216000" indent="-216000">
              <a:spcBef>
                <a:spcPts val="800"/>
              </a:spcBef>
              <a:buFont typeface="Volta Modern Display 55 Rom" panose="020B0604020202020204" pitchFamily="34" charset="0"/>
              <a:buChar char="•"/>
              <a:defRPr sz="2400">
                <a:solidFill>
                  <a:schemeClr val="tx1"/>
                </a:solidFill>
                <a:latin typeface="+mn-lt"/>
              </a:defRPr>
            </a:lvl2pPr>
            <a:lvl3pPr marL="216000" indent="-216000">
              <a:spcBef>
                <a:spcPts val="800"/>
              </a:spcBef>
              <a:buFont typeface="Volta Modern Display 55 Rom" panose="020B0604020202020204" pitchFamily="34" charset="0"/>
              <a:buChar char="•"/>
              <a:defRPr sz="2400">
                <a:solidFill>
                  <a:schemeClr val="tx1"/>
                </a:solidFill>
                <a:latin typeface="+mn-lt"/>
              </a:defRPr>
            </a:lvl3pPr>
            <a:lvl4pPr marL="216000" indent="-216000">
              <a:spcBef>
                <a:spcPts val="800"/>
              </a:spcBef>
              <a:buFont typeface="Volta Modern Display 55 Rom" panose="020B0604020202020204" pitchFamily="34" charset="0"/>
              <a:buChar char="•"/>
              <a:defRPr sz="2400">
                <a:solidFill>
                  <a:schemeClr val="tx1"/>
                </a:solidFill>
                <a:latin typeface="+mn-lt"/>
              </a:defRPr>
            </a:lvl4pPr>
            <a:lvl5pPr marL="216000" indent="-216000">
              <a:spcBef>
                <a:spcPts val="800"/>
              </a:spcBef>
              <a:buFont typeface="Volta Modern Display 55 Rom" panose="020B0604020202020204" pitchFamily="34" charset="0"/>
              <a:buChar char="•"/>
              <a:defRPr sz="2400">
                <a:solidFill>
                  <a:schemeClr val="tx1"/>
                </a:solidFill>
                <a:latin typeface="+mn-lt"/>
              </a:defRPr>
            </a:lvl5pPr>
            <a:lvl6pPr marL="216000" indent="-216000">
              <a:spcBef>
                <a:spcPts val="800"/>
              </a:spcBef>
              <a:buFont typeface="Volta Modern Display 55 Rom" panose="020B0604020202020204" pitchFamily="34" charset="0"/>
              <a:buChar char="•"/>
              <a:defRPr sz="2400">
                <a:solidFill>
                  <a:schemeClr val="tx1"/>
                </a:solidFill>
                <a:latin typeface="+mn-lt"/>
              </a:defRPr>
            </a:lvl6pPr>
            <a:lvl7pPr marL="216000" indent="-216000">
              <a:spcBef>
                <a:spcPts val="800"/>
              </a:spcBef>
              <a:buFont typeface="Volta Modern Display 55 Rom" panose="020B0604020202020204" pitchFamily="34" charset="0"/>
              <a:buChar char="•"/>
              <a:defRPr sz="2400">
                <a:solidFill>
                  <a:schemeClr val="tx1"/>
                </a:solidFill>
                <a:latin typeface="+mn-lt"/>
              </a:defRPr>
            </a:lvl7pPr>
            <a:lvl8pPr marL="216000" indent="-216000">
              <a:spcBef>
                <a:spcPts val="800"/>
              </a:spcBef>
              <a:buFont typeface="Volta Modern Display 55 Rom" panose="020B0604020202020204" pitchFamily="34" charset="0"/>
              <a:buChar char="•"/>
              <a:defRPr sz="2400">
                <a:solidFill>
                  <a:schemeClr val="tx1"/>
                </a:solidFill>
                <a:latin typeface="+mn-lt"/>
              </a:defRPr>
            </a:lvl8pPr>
            <a:lvl9pPr marL="216000" indent="-216000">
              <a:spcBef>
                <a:spcPts val="800"/>
              </a:spcBef>
              <a:buFont typeface="Volta Modern Display 55 Rom" panose="020B0604020202020204" pitchFamily="34" charset="0"/>
              <a:buChar char="•"/>
              <a:defRPr sz="2400">
                <a:solidFill>
                  <a:schemeClr val="tx1"/>
                </a:solidFill>
                <a:latin typeface="+mn-lt"/>
              </a:defRPr>
            </a:lvl9pPr>
          </a:lstStyle>
          <a:p>
            <a:pPr lvl="0"/>
            <a:r>
              <a:rPr lang="en-US" noProof="0"/>
              <a:t>Click to edit optional subpoint(s)</a:t>
            </a:r>
          </a:p>
        </p:txBody>
      </p:sp>
      <p:sp>
        <p:nvSpPr>
          <p:cNvPr id="4" name="Picture Placeholder 1">
            <a:extLst>
              <a:ext uri="{FF2B5EF4-FFF2-40B4-BE49-F238E27FC236}">
                <a16:creationId xmlns:a16="http://schemas.microsoft.com/office/drawing/2014/main" id="{4CA65FF8-CA33-78E1-DB61-531BB02E1EBD}"/>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51728409"/>
      </p:ext>
    </p:extLst>
  </p:cSld>
  <p:clrMapOvr>
    <a:masterClrMapping/>
  </p:clrMapOvr>
  <p:transition/>
  <p:extLst>
    <p:ext uri="{DCECCB84-F9BA-43D5-87BE-67443E8EF086}">
      <p15:sldGuideLst xmlns:p15="http://schemas.microsoft.com/office/powerpoint/2012/main">
        <p15:guide id="2" pos="3795">
          <p15:clr>
            <a:srgbClr val="FBAE40"/>
          </p15:clr>
        </p15:guide>
        <p15:guide id="3" pos="388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42666552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11088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10" name="Logo">
            <a:extLst>
              <a:ext uri="{FF2B5EF4-FFF2-40B4-BE49-F238E27FC236}">
                <a16:creationId xmlns:a16="http://schemas.microsoft.com/office/drawing/2014/main" id="{B4620EFA-9440-BC50-A006-0044234481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882970522"/>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 Title and 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6168008"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7" name="Logo">
            <a:extLst>
              <a:ext uri="{FF2B5EF4-FFF2-40B4-BE49-F238E27FC236}">
                <a16:creationId xmlns:a16="http://schemas.microsoft.com/office/drawing/2014/main" id="{3044E95F-CA3F-13A8-2786-33924D4D7A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89030058"/>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 Title and text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3"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4295800"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3">
            <a:extLst>
              <a:ext uri="{FF2B5EF4-FFF2-40B4-BE49-F238E27FC236}">
                <a16:creationId xmlns:a16="http://schemas.microsoft.com/office/drawing/2014/main" id="{41804F57-3A4A-9DF7-253D-B1D02A1E5C58}"/>
              </a:ext>
            </a:extLst>
          </p:cNvPr>
          <p:cNvSpPr>
            <a:spLocks noGrp="1"/>
          </p:cNvSpPr>
          <p:nvPr>
            <p:ph type="body" sz="quarter" idx="15" hasCustomPrompt="1"/>
          </p:nvPr>
        </p:nvSpPr>
        <p:spPr bwMode="gray">
          <a:xfrm>
            <a:off x="8040216"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8" name="Logo">
            <a:extLst>
              <a:ext uri="{FF2B5EF4-FFF2-40B4-BE49-F238E27FC236}">
                <a16:creationId xmlns:a16="http://schemas.microsoft.com/office/drawing/2014/main" id="{E285D2F7-CECB-F944-A2C5-B4FE6727F6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65863110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527">
          <p15:clr>
            <a:srgbClr val="9FCC3B"/>
          </p15:clr>
        </p15:guide>
        <p15:guide id="12" pos="1436">
          <p15:clr>
            <a:srgbClr val="9FCC3B"/>
          </p15:clr>
        </p15:guide>
        <p15:guide id="13" pos="6244">
          <p15:clr>
            <a:srgbClr val="9FCC3B"/>
          </p15:clr>
        </p15:guide>
        <p15:guide id="14" pos="6153">
          <p15:clr>
            <a:srgbClr val="9FCC3B"/>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 Title, 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pic>
        <p:nvPicPr>
          <p:cNvPr id="3" name="Logo">
            <a:extLst>
              <a:ext uri="{FF2B5EF4-FFF2-40B4-BE49-F238E27FC236}">
                <a16:creationId xmlns:a16="http://schemas.microsoft.com/office/drawing/2014/main" id="{8DF71F51-0B3A-FA94-83C0-0892861AA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971933050"/>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Title, text and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3357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3501000"/>
            <a:ext cx="6023992" cy="3357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pic>
        <p:nvPicPr>
          <p:cNvPr id="3" name="Logo">
            <a:extLst>
              <a:ext uri="{FF2B5EF4-FFF2-40B4-BE49-F238E27FC236}">
                <a16:creationId xmlns:a16="http://schemas.microsoft.com/office/drawing/2014/main" id="{82BC9066-B5D9-AF6D-6531-C5B70B0F4BE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08052330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 Two images, title and tex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31788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0"/>
            <a:ext cx="6023992" cy="31788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371703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6168008" y="3717032"/>
            <a:ext cx="5472000" cy="2340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F1CE46F8-E5F0-79EC-BCFD-07B38471E427}"/>
              </a:ext>
            </a:extLst>
          </p:cNvPr>
          <p:cNvSpPr>
            <a:spLocks noGrp="1"/>
          </p:cNvSpPr>
          <p:nvPr>
            <p:ph type="ftr" sz="quarter" idx="16"/>
          </p:nvPr>
        </p:nvSpPr>
        <p:spPr bwMode="gray"/>
        <p:txBody>
          <a:bodyPr/>
          <a:lstStyle/>
          <a:p>
            <a:pPr algn="l"/>
            <a:r>
              <a:rPr lang="en-US" noProof="0"/>
              <a:t>Placeholder for the presentation title  |  Date (Insert → header and footer)</a:t>
            </a:r>
          </a:p>
        </p:txBody>
      </p:sp>
      <p:sp>
        <p:nvSpPr>
          <p:cNvPr id="7" name="Slide Number Placeholder">
            <a:extLst>
              <a:ext uri="{FF2B5EF4-FFF2-40B4-BE49-F238E27FC236}">
                <a16:creationId xmlns:a16="http://schemas.microsoft.com/office/drawing/2014/main" id="{D132686C-3404-59C2-A915-D1BF3E01084B}"/>
              </a:ext>
            </a:extLst>
          </p:cNvPr>
          <p:cNvSpPr>
            <a:spLocks noGrp="1"/>
          </p:cNvSpPr>
          <p:nvPr>
            <p:ph type="sldNum" sz="quarter" idx="17"/>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C98B57A-3555-40BA-AB17-E55AA71BD4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6811110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guide id="15" orient="horz" pos="234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 Title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Text Placeholder 1">
            <a:extLst>
              <a:ext uri="{FF2B5EF4-FFF2-40B4-BE49-F238E27FC236}">
                <a16:creationId xmlns:a16="http://schemas.microsoft.com/office/drawing/2014/main" id="{261E2592-C1EF-3D9B-8998-9CBE468D2E23}"/>
              </a:ext>
            </a:extLst>
          </p:cNvPr>
          <p:cNvSpPr>
            <a:spLocks noGrp="1"/>
          </p:cNvSpPr>
          <p:nvPr>
            <p:ph type="body" sz="quarter" idx="13" hasCustomPrompt="1"/>
          </p:nvPr>
        </p:nvSpPr>
        <p:spPr bwMode="gray">
          <a:xfrm>
            <a:off x="551384" y="1844824"/>
            <a:ext cx="3600000" cy="276999"/>
          </a:xfrm>
        </p:spPr>
        <p:txBody>
          <a:bodyPr>
            <a:spAutoFit/>
          </a:bodyPr>
          <a:lstStyle>
            <a:lvl1pPr marL="0" indent="0">
              <a:spcBef>
                <a:spcPct val="0"/>
              </a:spcBef>
              <a:buFont typeface="Volta Modern Display 55 Rom" panose="020B0604020202020204" pitchFamily="34" charset="0"/>
              <a:buNone/>
              <a:defRPr b="0">
                <a:solidFill>
                  <a:schemeClr val="tx1"/>
                </a:solidFill>
                <a:latin typeface="+mn-lt"/>
              </a:defRPr>
            </a:lvl1pPr>
            <a:lvl2pPr marL="0" indent="0">
              <a:spcBef>
                <a:spcPct val="0"/>
              </a:spcBef>
              <a:buFont typeface="Volta Modern Display 55 Rom"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1" name="Picture Placeholder 1">
            <a:extLst>
              <a:ext uri="{FF2B5EF4-FFF2-40B4-BE49-F238E27FC236}">
                <a16:creationId xmlns:a16="http://schemas.microsoft.com/office/drawing/2014/main" id="{214862B1-1BEA-07E1-834B-64536F34BB66}"/>
              </a:ext>
            </a:extLst>
          </p:cNvPr>
          <p:cNvSpPr>
            <a:spLocks noGrp="1"/>
          </p:cNvSpPr>
          <p:nvPr>
            <p:ph type="pic" sz="quarter" idx="16"/>
          </p:nvPr>
        </p:nvSpPr>
        <p:spPr bwMode="gray">
          <a:xfrm>
            <a:off x="551384"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2" name="Text Placeholder 2">
            <a:extLst>
              <a:ext uri="{FF2B5EF4-FFF2-40B4-BE49-F238E27FC236}">
                <a16:creationId xmlns:a16="http://schemas.microsoft.com/office/drawing/2014/main" id="{8FDE0631-BFE0-D7CB-B38E-9800DAD94A74}"/>
              </a:ext>
            </a:extLst>
          </p:cNvPr>
          <p:cNvSpPr>
            <a:spLocks noGrp="1"/>
          </p:cNvSpPr>
          <p:nvPr>
            <p:ph type="body" sz="quarter" idx="17" hasCustomPrompt="1"/>
          </p:nvPr>
        </p:nvSpPr>
        <p:spPr bwMode="gray">
          <a:xfrm>
            <a:off x="551384" y="5049180"/>
            <a:ext cx="3600000" cy="1008000"/>
          </a:xfrm>
        </p:spPr>
        <p:txBody>
          <a:bodyPr>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9" name="Text Placeholder 3">
            <a:extLst>
              <a:ext uri="{FF2B5EF4-FFF2-40B4-BE49-F238E27FC236}">
                <a16:creationId xmlns:a16="http://schemas.microsoft.com/office/drawing/2014/main" id="{0625D5CD-EB13-7B23-8CE8-72C1140C3D1F}"/>
              </a:ext>
            </a:extLst>
          </p:cNvPr>
          <p:cNvSpPr>
            <a:spLocks noGrp="1"/>
          </p:cNvSpPr>
          <p:nvPr>
            <p:ph type="body" sz="quarter" idx="14" hasCustomPrompt="1"/>
          </p:nvPr>
        </p:nvSpPr>
        <p:spPr bwMode="gray">
          <a:xfrm>
            <a:off x="4295800" y="1844824"/>
            <a:ext cx="3600000" cy="276999"/>
          </a:xfrm>
        </p:spPr>
        <p:txBody>
          <a:bodyPr>
            <a:spAutoFit/>
          </a:bodyPr>
          <a:lstStyle>
            <a:lvl1pPr marL="0" indent="0">
              <a:spcBef>
                <a:spcPct val="0"/>
              </a:spcBef>
              <a:buFont typeface="Volta Modern Display 55 Rom" panose="020B0604020202020204" pitchFamily="34" charset="0"/>
              <a:buNone/>
              <a:defRPr b="0">
                <a:solidFill>
                  <a:schemeClr val="tx1"/>
                </a:solidFill>
                <a:latin typeface="+mn-lt"/>
              </a:defRPr>
            </a:lvl1pPr>
            <a:lvl2pPr marL="0" indent="0">
              <a:spcBef>
                <a:spcPct val="0"/>
              </a:spcBef>
              <a:buFont typeface="Volta Modern Display 55 Rom"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3" name="Picture Placeholder 2">
            <a:extLst>
              <a:ext uri="{FF2B5EF4-FFF2-40B4-BE49-F238E27FC236}">
                <a16:creationId xmlns:a16="http://schemas.microsoft.com/office/drawing/2014/main" id="{79D56707-D9C5-867A-9B10-EEE16F55F40B}"/>
              </a:ext>
            </a:extLst>
          </p:cNvPr>
          <p:cNvSpPr>
            <a:spLocks noGrp="1"/>
          </p:cNvSpPr>
          <p:nvPr>
            <p:ph type="pic" sz="quarter" idx="18"/>
          </p:nvPr>
        </p:nvSpPr>
        <p:spPr bwMode="gray">
          <a:xfrm>
            <a:off x="4295800"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4" name="Text Placeholder 4">
            <a:extLst>
              <a:ext uri="{FF2B5EF4-FFF2-40B4-BE49-F238E27FC236}">
                <a16:creationId xmlns:a16="http://schemas.microsoft.com/office/drawing/2014/main" id="{618DCF02-18F0-F413-650A-1BBBB77FE2FC}"/>
              </a:ext>
            </a:extLst>
          </p:cNvPr>
          <p:cNvSpPr>
            <a:spLocks noGrp="1"/>
          </p:cNvSpPr>
          <p:nvPr>
            <p:ph type="body" sz="quarter" idx="19" hasCustomPrompt="1"/>
          </p:nvPr>
        </p:nvSpPr>
        <p:spPr bwMode="gray">
          <a:xfrm>
            <a:off x="4295800" y="5049180"/>
            <a:ext cx="3600000" cy="1008000"/>
          </a:xfrm>
        </p:spPr>
        <p:txBody>
          <a:bodyPr>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10" name="Text Placeholder 5">
            <a:extLst>
              <a:ext uri="{FF2B5EF4-FFF2-40B4-BE49-F238E27FC236}">
                <a16:creationId xmlns:a16="http://schemas.microsoft.com/office/drawing/2014/main" id="{70B06B7A-FFCC-5BC2-0870-633DD5EE8002}"/>
              </a:ext>
            </a:extLst>
          </p:cNvPr>
          <p:cNvSpPr>
            <a:spLocks noGrp="1"/>
          </p:cNvSpPr>
          <p:nvPr>
            <p:ph type="body" sz="quarter" idx="15" hasCustomPrompt="1"/>
          </p:nvPr>
        </p:nvSpPr>
        <p:spPr bwMode="gray">
          <a:xfrm>
            <a:off x="8040216" y="1844824"/>
            <a:ext cx="3600000" cy="276999"/>
          </a:xfrm>
        </p:spPr>
        <p:txBody>
          <a:bodyPr>
            <a:spAutoFit/>
          </a:bodyPr>
          <a:lstStyle>
            <a:lvl1pPr marL="0" indent="0">
              <a:spcBef>
                <a:spcPct val="0"/>
              </a:spcBef>
              <a:buFont typeface="Volta Modern Display 55 Rom" panose="020B0604020202020204" pitchFamily="34" charset="0"/>
              <a:buNone/>
              <a:defRPr b="0">
                <a:solidFill>
                  <a:schemeClr val="tx1"/>
                </a:solidFill>
                <a:latin typeface="+mn-lt"/>
              </a:defRPr>
            </a:lvl1pPr>
            <a:lvl2pPr marL="0" indent="0">
              <a:spcBef>
                <a:spcPct val="0"/>
              </a:spcBef>
              <a:buFont typeface="Volta Modern Display 55 Rom"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5" name="Picture Placeholder 3">
            <a:extLst>
              <a:ext uri="{FF2B5EF4-FFF2-40B4-BE49-F238E27FC236}">
                <a16:creationId xmlns:a16="http://schemas.microsoft.com/office/drawing/2014/main" id="{08F0C17C-68B4-7D82-079D-FE5525B2C862}"/>
              </a:ext>
            </a:extLst>
          </p:cNvPr>
          <p:cNvSpPr>
            <a:spLocks noGrp="1"/>
          </p:cNvSpPr>
          <p:nvPr>
            <p:ph type="pic" sz="quarter" idx="20"/>
          </p:nvPr>
        </p:nvSpPr>
        <p:spPr bwMode="gray">
          <a:xfrm>
            <a:off x="8040216"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6" name="Text Placeholder 6">
            <a:extLst>
              <a:ext uri="{FF2B5EF4-FFF2-40B4-BE49-F238E27FC236}">
                <a16:creationId xmlns:a16="http://schemas.microsoft.com/office/drawing/2014/main" id="{4C875757-40AA-FFE0-19F9-4B08BD4DB8EB}"/>
              </a:ext>
            </a:extLst>
          </p:cNvPr>
          <p:cNvSpPr>
            <a:spLocks noGrp="1"/>
          </p:cNvSpPr>
          <p:nvPr>
            <p:ph type="body" sz="quarter" idx="21" hasCustomPrompt="1"/>
          </p:nvPr>
        </p:nvSpPr>
        <p:spPr bwMode="gray">
          <a:xfrm>
            <a:off x="8040216" y="5049180"/>
            <a:ext cx="3600000" cy="1008000"/>
          </a:xfrm>
        </p:spPr>
        <p:txBody>
          <a:bodyPr>
            <a:no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134915558"/>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 Full image  (name and position)">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5" name="Text Placeholder 5">
            <a:extLst>
              <a:ext uri="{FF2B5EF4-FFF2-40B4-BE49-F238E27FC236}">
                <a16:creationId xmlns:a16="http://schemas.microsoft.com/office/drawing/2014/main" id="{8CE8921B-3DA6-94DA-A776-DD044CCFAE46}"/>
              </a:ext>
            </a:extLst>
          </p:cNvPr>
          <p:cNvSpPr>
            <a:spLocks noGrp="1"/>
          </p:cNvSpPr>
          <p:nvPr>
            <p:ph type="body" sz="quarter" idx="12" hasCustomPrompt="1"/>
          </p:nvPr>
        </p:nvSpPr>
        <p:spPr bwMode="gray">
          <a:xfrm>
            <a:off x="551384" y="5264626"/>
            <a:ext cx="2209937" cy="792666"/>
          </a:xfrm>
          <a:solidFill>
            <a:schemeClr val="bg1"/>
          </a:solidFill>
        </p:spPr>
        <p:txBody>
          <a:bodyPr wrap="none" lIns="108000" tIns="133200" rIns="108000" bIns="169200" anchor="b">
            <a:spAutoFit/>
          </a:bodyPr>
          <a:lstStyle>
            <a:lvl1pPr marL="0" indent="0">
              <a:spcBef>
                <a:spcPct val="0"/>
              </a:spcBef>
              <a:buFont typeface="Volta Modern Display 55 Rom" panose="020B0604020202020204" pitchFamily="34" charset="0"/>
              <a:buNone/>
              <a:defRPr b="1">
                <a:solidFill>
                  <a:schemeClr val="tx1"/>
                </a:solidFill>
              </a:defRPr>
            </a:lvl1pPr>
            <a:lvl2pPr marL="0" indent="0">
              <a:spcBef>
                <a:spcPts val="200"/>
              </a:spcBef>
              <a:buFont typeface="Volta Modern Display 55 Rom" panose="020B0604020202020204" pitchFamily="34" charset="0"/>
              <a:buNone/>
              <a:defRPr sz="1200" b="0">
                <a:solidFill>
                  <a:schemeClr val="tx1"/>
                </a:solidFill>
              </a:defRPr>
            </a:lvl2pPr>
            <a:lvl3pPr marL="0" indent="0">
              <a:spcBef>
                <a:spcPts val="200"/>
              </a:spcBef>
              <a:buNone/>
              <a:defRPr sz="1200" b="0">
                <a:solidFill>
                  <a:schemeClr val="tx1"/>
                </a:solidFill>
              </a:defRPr>
            </a:lvl3pPr>
            <a:lvl4pPr marL="0" indent="0">
              <a:spcBef>
                <a:spcPts val="200"/>
              </a:spcBef>
              <a:buNone/>
              <a:defRPr sz="1200" b="0">
                <a:solidFill>
                  <a:schemeClr val="tx1"/>
                </a:solidFill>
              </a:defRPr>
            </a:lvl4pPr>
            <a:lvl5pPr marL="0" indent="0">
              <a:spcBef>
                <a:spcPts val="200"/>
              </a:spcBef>
              <a:buNone/>
              <a:defRPr sz="1200" b="0">
                <a:solidFill>
                  <a:schemeClr val="tx1"/>
                </a:solidFill>
              </a:defRPr>
            </a:lvl5pPr>
            <a:lvl6pPr marL="0" indent="0">
              <a:spcBef>
                <a:spcPts val="200"/>
              </a:spcBef>
              <a:buNone/>
              <a:defRPr sz="1200" b="0">
                <a:solidFill>
                  <a:schemeClr val="tx1"/>
                </a:solidFill>
              </a:defRPr>
            </a:lvl6pPr>
            <a:lvl7pPr marL="0" indent="0">
              <a:spcBef>
                <a:spcPts val="200"/>
              </a:spcBef>
              <a:buNone/>
              <a:defRPr sz="1200" b="0">
                <a:solidFill>
                  <a:schemeClr val="tx1"/>
                </a:solidFill>
              </a:defRPr>
            </a:lvl7pPr>
            <a:lvl8pPr marL="0" indent="0">
              <a:spcBef>
                <a:spcPts val="200"/>
              </a:spcBef>
              <a:buNone/>
              <a:defRPr sz="1200" b="0">
                <a:solidFill>
                  <a:schemeClr val="tx1"/>
                </a:solidFill>
              </a:defRPr>
            </a:lvl8pPr>
            <a:lvl9pPr marL="0" indent="0">
              <a:spcBef>
                <a:spcPts val="200"/>
              </a:spcBef>
              <a:buNone/>
              <a:defRPr sz="1200" b="0">
                <a:solidFill>
                  <a:schemeClr val="tx1"/>
                </a:solidFill>
              </a:defRPr>
            </a:lvl9pPr>
          </a:lstStyle>
          <a:p>
            <a:pPr lvl="0"/>
            <a:r>
              <a:rPr lang="en-US" noProof="0"/>
              <a:t>Edit Name Surname</a:t>
            </a:r>
          </a:p>
          <a:p>
            <a:pPr lvl="1"/>
            <a:r>
              <a:rPr lang="en-US" noProof="0"/>
              <a:t>Second level</a:t>
            </a:r>
          </a:p>
        </p:txBody>
      </p:sp>
    </p:spTree>
    <p:extLst>
      <p:ext uri="{BB962C8B-B14F-4D97-AF65-F5344CB8AC3E}">
        <p14:creationId xmlns:p14="http://schemas.microsoft.com/office/powerpoint/2010/main" val="338716583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 Media (fullscreen)">
    <p:spTree>
      <p:nvGrpSpPr>
        <p:cNvPr id="1" name=""/>
        <p:cNvGrpSpPr/>
        <p:nvPr/>
      </p:nvGrpSpPr>
      <p:grpSpPr>
        <a:xfrm>
          <a:off x="0" y="0"/>
          <a:ext cx="0" cy="0"/>
          <a:chOff x="0" y="0"/>
          <a:chExt cx="0" cy="0"/>
        </a:xfrm>
      </p:grpSpPr>
      <p:sp>
        <p:nvSpPr>
          <p:cNvPr id="3" name="Media Placeholder 1">
            <a:extLst>
              <a:ext uri="{FF2B5EF4-FFF2-40B4-BE49-F238E27FC236}">
                <a16:creationId xmlns:a16="http://schemas.microsoft.com/office/drawing/2014/main" id="{CBB6E684-2097-3EE4-C891-8AFA7D49DEA4}"/>
              </a:ext>
            </a:extLst>
          </p:cNvPr>
          <p:cNvSpPr>
            <a:spLocks noGrp="1"/>
          </p:cNvSpPr>
          <p:nvPr>
            <p:ph type="media" sz="quarter" idx="10"/>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media</a:t>
            </a:r>
            <a:endParaRPr lang="en-US" noProof="0"/>
          </a:p>
        </p:txBody>
      </p:sp>
    </p:spTree>
    <p:extLst>
      <p:ext uri="{BB962C8B-B14F-4D97-AF65-F5344CB8AC3E}">
        <p14:creationId xmlns:p14="http://schemas.microsoft.com/office/powerpoint/2010/main" val="96748041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 Key message 01 (gradient)">
    <p:spTree>
      <p:nvGrpSpPr>
        <p:cNvPr id="1" name=""/>
        <p:cNvGrpSpPr/>
        <p:nvPr/>
      </p:nvGrpSpPr>
      <p:grpSpPr>
        <a:xfrm>
          <a:off x="0" y="0"/>
          <a:ext cx="0" cy="0"/>
          <a:chOff x="0" y="0"/>
          <a:chExt cx="0" cy="0"/>
        </a:xfrm>
      </p:grpSpPr>
      <p:pic>
        <p:nvPicPr>
          <p:cNvPr id="6" name="Gradient background">
            <a:extLst>
              <a:ext uri="{FF2B5EF4-FFF2-40B4-BE49-F238E27FC236}">
                <a16:creationId xmlns:a16="http://schemas.microsoft.com/office/drawing/2014/main" id="{88A5052E-C425-93E2-63BE-B0B1E295E467}"/>
              </a:ext>
            </a:extLst>
          </p:cNvPr>
          <p:cNvPicPr>
            <a:picLocks noChangeAspect="1"/>
          </p:cNvPicPr>
          <p:nvPr userDrawn="1"/>
        </p:nvPicPr>
        <p:blipFill>
          <a:blip>
            <a:extLst>
              <a:ext uri="{96DAC541-7B7A-43D3-8B79-37D633B846F1}">
                <asvg:svgBlip xmlns:asvg="http://schemas.microsoft.com/office/drawing/2016/SVG/main" r:embed="rId2"/>
              </a:ext>
            </a:extLst>
          </a:blip>
          <a:srcRect l="487" t="784" r="487" b="784"/>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95722"/>
            <a:ext cx="10440000" cy="3687997"/>
          </a:xfrm>
        </p:spPr>
        <p:txBody>
          <a:bodyPr/>
          <a:lstStyle>
            <a:lvl1pPr>
              <a:lnSpc>
                <a:spcPct val="83000"/>
              </a:lnSpc>
              <a:defRPr sz="9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959186720"/>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 Key message 02 (gradient)">
    <p:spTree>
      <p:nvGrpSpPr>
        <p:cNvPr id="1" name=""/>
        <p:cNvGrpSpPr/>
        <p:nvPr/>
      </p:nvGrpSpPr>
      <p:grpSpPr>
        <a:xfrm>
          <a:off x="0" y="0"/>
          <a:ext cx="0" cy="0"/>
          <a:chOff x="0" y="0"/>
          <a:chExt cx="0" cy="0"/>
        </a:xfrm>
      </p:grpSpPr>
      <p:pic>
        <p:nvPicPr>
          <p:cNvPr id="6" name="Gradient background">
            <a:extLst>
              <a:ext uri="{FF2B5EF4-FFF2-40B4-BE49-F238E27FC236}">
                <a16:creationId xmlns:a16="http://schemas.microsoft.com/office/drawing/2014/main" id="{3C958733-DEB8-2770-7F5B-8BD8AEC1A653}"/>
              </a:ext>
            </a:extLst>
          </p:cNvPr>
          <p:cNvPicPr>
            <a:picLocks noChangeAspect="1"/>
          </p:cNvPicPr>
          <p:nvPr userDrawn="1"/>
        </p:nvPicPr>
        <p:blipFill>
          <a:blip>
            <a:extLst>
              <a:ext uri="{96DAC541-7B7A-43D3-8B79-37D633B846F1}">
                <asvg:svgBlip xmlns:asvg="http://schemas.microsoft.com/office/drawing/2016/SVG/main" r:embed="rId2"/>
              </a:ext>
            </a:extLst>
          </a:blip>
          <a:srcRect l="487" t="784" r="487" b="784"/>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505247"/>
            <a:ext cx="10440000" cy="1692515"/>
          </a:xfrm>
        </p:spPr>
        <p:txBody>
          <a:bodyPr/>
          <a:lstStyle>
            <a:lvl1pPr>
              <a:lnSpc>
                <a:spcPct val="83000"/>
              </a:lnSpc>
              <a:defRPr sz="6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5C384BCF-9353-711D-04BF-7AF1446ED0E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180081956"/>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 Key message 01 (orange)">
    <p:spTree>
      <p:nvGrpSpPr>
        <p:cNvPr id="1" name=""/>
        <p:cNvGrpSpPr/>
        <p:nvPr/>
      </p:nvGrpSpPr>
      <p:grpSpPr>
        <a:xfrm>
          <a:off x="0" y="0"/>
          <a:ext cx="0" cy="0"/>
          <a:chOff x="0" y="0"/>
          <a:chExt cx="0" cy="0"/>
        </a:xfrm>
      </p:grpSpPr>
      <p:sp>
        <p:nvSpPr>
          <p:cNvPr id="3" name="Background (Space Orange)">
            <a:extLst>
              <a:ext uri="{FF2B5EF4-FFF2-40B4-BE49-F238E27FC236}">
                <a16:creationId xmlns:a16="http://schemas.microsoft.com/office/drawing/2014/main" id="{0460902F-82E6-4F7E-42C7-9ED25735E73A}"/>
              </a:ext>
            </a:extLst>
          </p:cNvPr>
          <p:cNvSpPr/>
          <p:nvPr userDrawn="1"/>
        </p:nvSpPr>
        <p:spPr bwMode="hidden">
          <a:xfrm>
            <a:off x="-600" y="0"/>
            <a:ext cx="121932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invGray">
          <a:xfrm>
            <a:off x="551384" y="495722"/>
            <a:ext cx="10440000" cy="3687997"/>
          </a:xfrm>
        </p:spPr>
        <p:txBody>
          <a:bodyPr/>
          <a:lstStyle>
            <a:lvl1pPr>
              <a:lnSpc>
                <a:spcPct val="83000"/>
              </a:lnSpc>
              <a:defRPr sz="9600" spc="-60" baseline="0">
                <a:solidFill>
                  <a:schemeClr val="bg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invGray"/>
        <p:txBody>
          <a:bodyPr/>
          <a:lstStyle>
            <a:lvl1pPr>
              <a:defRPr>
                <a:solidFill>
                  <a:schemeClr val="bg1"/>
                </a:solidFill>
              </a:defRPr>
            </a:lvl1pPr>
          </a:lstStyle>
          <a:p>
            <a:r>
              <a:rPr lang="en-US" noProof="0"/>
              <a:t>Placeholder for the presentation title  |  Date (Insert → header and footer)</a:t>
            </a:r>
            <a:endParaRPr lang="en-US" noProof="0">
              <a:solidFill>
                <a:schemeClr val="bg1"/>
              </a:solidFill>
            </a:endParaRP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invGray"/>
        <p:txBody>
          <a:bodyPr/>
          <a:lstStyle>
            <a:lvl1pPr>
              <a:defRPr>
                <a:solidFill>
                  <a:schemeClr val="bg1"/>
                </a:solidFill>
              </a:defRPr>
            </a:lvl1pPr>
          </a:lstStyle>
          <a:p>
            <a:fld id="{1EDD9F3E-8BFD-4E3C-98D1-767322780FDD}" type="slidenum">
              <a:rPr lang="en-US" noProof="0" smtClean="0"/>
              <a:t>‹#›</a:t>
            </a:fld>
            <a:endParaRPr lang="en-US" noProof="0"/>
          </a:p>
        </p:txBody>
      </p:sp>
      <p:pic>
        <p:nvPicPr>
          <p:cNvPr id="6" name="Logo">
            <a:extLst>
              <a:ext uri="{FF2B5EF4-FFF2-40B4-BE49-F238E27FC236}">
                <a16:creationId xmlns:a16="http://schemas.microsoft.com/office/drawing/2014/main" id="{547C2400-2B07-6ADB-A111-0AC56D83F93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invGray">
          <a:xfrm>
            <a:off x="551394" y="6301888"/>
            <a:ext cx="1691980" cy="252836"/>
          </a:xfrm>
          <a:prstGeom prst="rect">
            <a:avLst/>
          </a:prstGeom>
        </p:spPr>
      </p:pic>
    </p:spTree>
    <p:extLst>
      <p:ext uri="{BB962C8B-B14F-4D97-AF65-F5344CB8AC3E}">
        <p14:creationId xmlns:p14="http://schemas.microsoft.com/office/powerpoint/2010/main" val="3709498045"/>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 Key message 02 (orange)">
    <p:spTree>
      <p:nvGrpSpPr>
        <p:cNvPr id="1" name=""/>
        <p:cNvGrpSpPr/>
        <p:nvPr/>
      </p:nvGrpSpPr>
      <p:grpSpPr>
        <a:xfrm>
          <a:off x="0" y="0"/>
          <a:ext cx="0" cy="0"/>
          <a:chOff x="0" y="0"/>
          <a:chExt cx="0" cy="0"/>
        </a:xfrm>
      </p:grpSpPr>
      <p:sp>
        <p:nvSpPr>
          <p:cNvPr id="3" name="Background (Space Orange)">
            <a:extLst>
              <a:ext uri="{FF2B5EF4-FFF2-40B4-BE49-F238E27FC236}">
                <a16:creationId xmlns:a16="http://schemas.microsoft.com/office/drawing/2014/main" id="{35CF9165-3F53-A8D9-CB30-100F3752F18F}"/>
              </a:ext>
            </a:extLst>
          </p:cNvPr>
          <p:cNvSpPr/>
          <p:nvPr userDrawn="1"/>
        </p:nvSpPr>
        <p:spPr bwMode="hidden">
          <a:xfrm>
            <a:off x="-600" y="0"/>
            <a:ext cx="121932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invGray">
          <a:xfrm>
            <a:off x="551384" y="505247"/>
            <a:ext cx="10440000" cy="1692515"/>
          </a:xfrm>
        </p:spPr>
        <p:txBody>
          <a:bodyPr/>
          <a:lstStyle>
            <a:lvl1pPr>
              <a:lnSpc>
                <a:spcPct val="83000"/>
              </a:lnSpc>
              <a:defRPr sz="6600" spc="-60" baseline="0">
                <a:solidFill>
                  <a:schemeClr val="bg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invGray"/>
        <p:txBody>
          <a:bodyPr/>
          <a:lstStyle>
            <a:lvl1pPr>
              <a:defRPr>
                <a:solidFill>
                  <a:schemeClr val="bg1"/>
                </a:solidFill>
              </a:defRPr>
            </a:lvl1pPr>
          </a:lstStyle>
          <a:p>
            <a:r>
              <a:rPr lang="en-US" noProof="0"/>
              <a:t>Placeholder for the presentation title  |  Date (Insert → header and footer)</a:t>
            </a:r>
            <a:endParaRPr lang="en-US" noProof="0">
              <a:solidFill>
                <a:schemeClr val="bg1"/>
              </a:solidFill>
            </a:endParaRP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invGray"/>
        <p:txBody>
          <a:bodyPr/>
          <a:lstStyle>
            <a:lvl1pPr>
              <a:defRPr>
                <a:solidFill>
                  <a:schemeClr val="bg1"/>
                </a:solidFill>
              </a:defRPr>
            </a:lvl1pPr>
          </a:lstStyle>
          <a:p>
            <a:fld id="{1EDD9F3E-8BFD-4E3C-98D1-767322780FDD}" type="slidenum">
              <a:rPr lang="en-US" noProof="0" smtClean="0"/>
              <a:t>‹#›</a:t>
            </a:fld>
            <a:endParaRPr lang="en-US" noProof="0"/>
          </a:p>
        </p:txBody>
      </p:sp>
      <p:pic>
        <p:nvPicPr>
          <p:cNvPr id="6" name="Logo">
            <a:extLst>
              <a:ext uri="{FF2B5EF4-FFF2-40B4-BE49-F238E27FC236}">
                <a16:creationId xmlns:a16="http://schemas.microsoft.com/office/drawing/2014/main" id="{BF5195FB-5476-D009-665A-F8E091B64A5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invGray">
          <a:xfrm>
            <a:off x="551394" y="6301888"/>
            <a:ext cx="1691980" cy="252836"/>
          </a:xfrm>
          <a:prstGeom prst="rect">
            <a:avLst/>
          </a:prstGeom>
        </p:spPr>
      </p:pic>
    </p:spTree>
    <p:extLst>
      <p:ext uri="{BB962C8B-B14F-4D97-AF65-F5344CB8AC3E}">
        <p14:creationId xmlns:p14="http://schemas.microsoft.com/office/powerpoint/2010/main" val="1138825686"/>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 Title, text and chart">
    <p:spTree>
      <p:nvGrpSpPr>
        <p:cNvPr id="1" name=""/>
        <p:cNvGrpSpPr/>
        <p:nvPr/>
      </p:nvGrpSpPr>
      <p:grpSpPr>
        <a:xfrm>
          <a:off x="0" y="0"/>
          <a:ext cx="0" cy="0"/>
          <a:chOff x="0" y="0"/>
          <a:chExt cx="0" cy="0"/>
        </a:xfrm>
      </p:grpSpPr>
      <p:sp>
        <p:nvSpPr>
          <p:cNvPr id="3" name="Background (Background Grey)">
            <a:extLst>
              <a:ext uri="{FF2B5EF4-FFF2-40B4-BE49-F238E27FC236}">
                <a16:creationId xmlns:a16="http://schemas.microsoft.com/office/drawing/2014/main" id="{F56792E5-C6B9-EC9B-17EE-7D7E78258F0A}"/>
              </a:ext>
            </a:extLst>
          </p:cNvPr>
          <p:cNvSpPr/>
          <p:nvPr userDrawn="1"/>
        </p:nvSpPr>
        <p:spPr bwMode="gray">
          <a:xfrm>
            <a:off x="6168008" y="512676"/>
            <a:ext cx="5472000" cy="5544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2">
            <a:extLst>
              <a:ext uri="{FF2B5EF4-FFF2-40B4-BE49-F238E27FC236}">
                <a16:creationId xmlns:a16="http://schemas.microsoft.com/office/drawing/2014/main" id="{9E0B544B-42EB-16A3-0EBF-8006B62CA02D}"/>
              </a:ext>
            </a:extLst>
          </p:cNvPr>
          <p:cNvSpPr>
            <a:spLocks noGrp="1"/>
          </p:cNvSpPr>
          <p:nvPr>
            <p:ph type="body" sz="quarter" idx="12" hasCustomPrompt="1"/>
          </p:nvPr>
        </p:nvSpPr>
        <p:spPr bwMode="gray">
          <a:xfrm>
            <a:off x="6528008" y="836712"/>
            <a:ext cx="4752000" cy="184666"/>
          </a:xfrm>
        </p:spPr>
        <p:txBody>
          <a:bodyPr>
            <a:sp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ct val="0"/>
              </a:spcBef>
              <a:buFont typeface="Volta Modern Display 55 Rom" panose="020B0604020202020204" pitchFamily="34" charset="0"/>
              <a:buNone/>
              <a:defRPr sz="1200" b="0">
                <a:solidFill>
                  <a:schemeClr val="tx1"/>
                </a:solidFill>
                <a:latin typeface="+mj-lt"/>
              </a:defRPr>
            </a:lvl2pPr>
            <a:lvl3pPr marL="0" indent="0">
              <a:spcBef>
                <a:spcPct val="0"/>
              </a:spcBef>
              <a:buNone/>
              <a:defRPr sz="1200" b="0">
                <a:solidFill>
                  <a:schemeClr val="tx1"/>
                </a:solidFill>
                <a:latin typeface="+mj-lt"/>
              </a:defRPr>
            </a:lvl3pPr>
            <a:lvl4pPr marL="0" indent="0">
              <a:spcBef>
                <a:spcPct val="0"/>
              </a:spcBef>
              <a:buNone/>
              <a:defRPr sz="1200" b="0">
                <a:solidFill>
                  <a:schemeClr val="tx1"/>
                </a:solidFill>
                <a:latin typeface="+mj-lt"/>
              </a:defRPr>
            </a:lvl4pPr>
            <a:lvl5pPr marL="0" indent="0">
              <a:spcBef>
                <a:spcPct val="0"/>
              </a:spcBef>
              <a:buNone/>
              <a:defRPr sz="1200" b="0">
                <a:solidFill>
                  <a:schemeClr val="tx1"/>
                </a:solidFill>
                <a:latin typeface="+mj-lt"/>
              </a:defRPr>
            </a:lvl5pPr>
            <a:lvl6pPr marL="0" indent="0">
              <a:spcBef>
                <a:spcPct val="0"/>
              </a:spcBef>
              <a:buNone/>
              <a:defRPr sz="1200" b="0">
                <a:solidFill>
                  <a:schemeClr val="tx1"/>
                </a:solidFill>
                <a:latin typeface="+mj-lt"/>
              </a:defRPr>
            </a:lvl6pPr>
            <a:lvl7pPr marL="0" indent="0">
              <a:spcBef>
                <a:spcPct val="0"/>
              </a:spcBef>
              <a:buNone/>
              <a:defRPr sz="1200" b="0">
                <a:solidFill>
                  <a:schemeClr val="tx1"/>
                </a:solidFill>
                <a:latin typeface="+mj-lt"/>
              </a:defRPr>
            </a:lvl7pPr>
            <a:lvl8pPr marL="0" indent="0">
              <a:spcBef>
                <a:spcPct val="0"/>
              </a:spcBef>
              <a:buNone/>
              <a:defRPr sz="1200" b="0">
                <a:solidFill>
                  <a:schemeClr val="tx1"/>
                </a:solidFill>
                <a:latin typeface="+mj-lt"/>
              </a:defRPr>
            </a:lvl8pPr>
            <a:lvl9pPr marL="0" indent="0">
              <a:spcBef>
                <a:spcPct val="0"/>
              </a:spcBef>
              <a:buNone/>
              <a:defRPr sz="1200" b="0">
                <a:solidFill>
                  <a:schemeClr val="tx1"/>
                </a:solidFill>
                <a:latin typeface="+mj-lt"/>
              </a:defRPr>
            </a:lvl9pPr>
          </a:lstStyle>
          <a:p>
            <a:pPr lvl="0"/>
            <a:r>
              <a:rPr lang="en-US" noProof="0"/>
              <a:t>Click to edit chart title</a:t>
            </a:r>
          </a:p>
        </p:txBody>
      </p:sp>
      <p:sp>
        <p:nvSpPr>
          <p:cNvPr id="7" name="Text Placeholder 3">
            <a:extLst>
              <a:ext uri="{FF2B5EF4-FFF2-40B4-BE49-F238E27FC236}">
                <a16:creationId xmlns:a16="http://schemas.microsoft.com/office/drawing/2014/main" id="{5A94ADB8-8BB9-7BA9-B6D8-7500FFA904E3}"/>
              </a:ext>
            </a:extLst>
          </p:cNvPr>
          <p:cNvSpPr>
            <a:spLocks noGrp="1"/>
          </p:cNvSpPr>
          <p:nvPr>
            <p:ph type="body" sz="quarter" idx="14" hasCustomPrompt="1"/>
          </p:nvPr>
        </p:nvSpPr>
        <p:spPr bwMode="gray">
          <a:xfrm>
            <a:off x="6528008" y="1052736"/>
            <a:ext cx="4752000" cy="184666"/>
          </a:xfrm>
        </p:spPr>
        <p:txBody>
          <a:bodyPr>
            <a:spAutoFit/>
          </a:bodyPr>
          <a:lstStyle>
            <a:lvl1pPr marL="0" indent="0">
              <a:spcBef>
                <a:spcPct val="0"/>
              </a:spcBef>
              <a:buFont typeface="Volta Modern Display 55 Rom" panose="020B0604020202020204" pitchFamily="34" charset="0"/>
              <a:buNone/>
              <a:defRPr sz="1200" b="0">
                <a:solidFill>
                  <a:schemeClr val="tx1"/>
                </a:solidFill>
                <a:latin typeface="+mn-lt"/>
              </a:defRPr>
            </a:lvl1pPr>
            <a:lvl2pPr marL="0" indent="0">
              <a:spcBef>
                <a:spcPct val="0"/>
              </a:spcBef>
              <a:buFont typeface="Volta Modern Display 55 Rom"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unit of value</a:t>
            </a:r>
          </a:p>
        </p:txBody>
      </p:sp>
      <p:sp>
        <p:nvSpPr>
          <p:cNvPr id="12" name="Chart Placeholder 1">
            <a:extLst>
              <a:ext uri="{FF2B5EF4-FFF2-40B4-BE49-F238E27FC236}">
                <a16:creationId xmlns:a16="http://schemas.microsoft.com/office/drawing/2014/main" id="{6F45CE3C-CE03-F84F-458B-8EB30D44E2C2}"/>
              </a:ext>
            </a:extLst>
          </p:cNvPr>
          <p:cNvSpPr>
            <a:spLocks noGrp="1"/>
          </p:cNvSpPr>
          <p:nvPr>
            <p:ph type="chart" sz="quarter" idx="16"/>
          </p:nvPr>
        </p:nvSpPr>
        <p:spPr bwMode="gray">
          <a:xfrm>
            <a:off x="6527521" y="1340768"/>
            <a:ext cx="4752975" cy="4140000"/>
          </a:xfrm>
        </p:spPr>
        <p:txBody>
          <a:bodyPr bIns="720000" anchor="ctr"/>
          <a:lstStyle>
            <a:lvl1pPr algn="ctr">
              <a:spcBef>
                <a:spcPct val="0"/>
              </a:spcBef>
              <a:defRPr sz="1200" b="0">
                <a:solidFill>
                  <a:schemeClr val="tx1"/>
                </a:solidFill>
              </a:defRPr>
            </a:lvl1pPr>
          </a:lstStyle>
          <a:p>
            <a:r>
              <a:rPr lang="en-GB" noProof="0"/>
              <a:t>Click icon to add chart</a:t>
            </a:r>
            <a:endParaRPr lang="en-US" noProof="0"/>
          </a:p>
        </p:txBody>
      </p:sp>
      <p:sp>
        <p:nvSpPr>
          <p:cNvPr id="9" name="Text Placeholder 4">
            <a:extLst>
              <a:ext uri="{FF2B5EF4-FFF2-40B4-BE49-F238E27FC236}">
                <a16:creationId xmlns:a16="http://schemas.microsoft.com/office/drawing/2014/main" id="{F1429D25-4756-CAC6-F902-90E7E3E788FA}"/>
              </a:ext>
            </a:extLst>
          </p:cNvPr>
          <p:cNvSpPr>
            <a:spLocks noGrp="1"/>
          </p:cNvSpPr>
          <p:nvPr>
            <p:ph type="body" sz="quarter" idx="15" hasCustomPrompt="1"/>
          </p:nvPr>
        </p:nvSpPr>
        <p:spPr bwMode="gray">
          <a:xfrm>
            <a:off x="6528008" y="5589530"/>
            <a:ext cx="4752000" cy="107722"/>
          </a:xfrm>
        </p:spPr>
        <p:txBody>
          <a:bodyPr anchor="b">
            <a:spAutoFit/>
          </a:bodyPr>
          <a:lstStyle>
            <a:lvl1pPr marL="0" indent="0">
              <a:spcBef>
                <a:spcPct val="0"/>
              </a:spcBef>
              <a:buFont typeface="Volta Modern Display 55 Rom" panose="020B0604020202020204" pitchFamily="34" charset="0"/>
              <a:buNone/>
              <a:defRPr sz="700" b="0">
                <a:solidFill>
                  <a:schemeClr val="tx1"/>
                </a:solidFill>
                <a:latin typeface="+mn-lt"/>
              </a:defRPr>
            </a:lvl1pPr>
            <a:lvl2pPr marL="0" indent="0">
              <a:spcBef>
                <a:spcPct val="0"/>
              </a:spcBef>
              <a:buFont typeface="Volta Modern Display 55 Rom" panose="020B0604020202020204" pitchFamily="34" charset="0"/>
              <a:buNone/>
              <a:defRPr sz="700" b="0">
                <a:solidFill>
                  <a:schemeClr val="tx1"/>
                </a:solidFill>
                <a:latin typeface="+mn-lt"/>
              </a:defRPr>
            </a:lvl2pPr>
            <a:lvl3pPr marL="0" indent="0">
              <a:spcBef>
                <a:spcPct val="0"/>
              </a:spcBef>
              <a:buNone/>
              <a:defRPr sz="700" b="0">
                <a:solidFill>
                  <a:schemeClr val="tx1"/>
                </a:solidFill>
                <a:latin typeface="+mn-lt"/>
              </a:defRPr>
            </a:lvl3pPr>
            <a:lvl4pPr marL="0" indent="0">
              <a:spcBef>
                <a:spcPct val="0"/>
              </a:spcBef>
              <a:buNone/>
              <a:defRPr sz="700" b="0">
                <a:solidFill>
                  <a:schemeClr val="tx1"/>
                </a:solidFill>
                <a:latin typeface="+mn-lt"/>
              </a:defRPr>
            </a:lvl4pPr>
            <a:lvl5pPr marL="0" indent="0">
              <a:spcBef>
                <a:spcPct val="0"/>
              </a:spcBef>
              <a:buNone/>
              <a:defRPr sz="700" b="0">
                <a:solidFill>
                  <a:schemeClr val="tx1"/>
                </a:solidFill>
                <a:latin typeface="+mn-lt"/>
              </a:defRPr>
            </a:lvl5pPr>
            <a:lvl6pPr marL="0" indent="0">
              <a:spcBef>
                <a:spcPct val="0"/>
              </a:spcBef>
              <a:buNone/>
              <a:defRPr sz="700" b="0">
                <a:solidFill>
                  <a:schemeClr val="tx1"/>
                </a:solidFill>
                <a:latin typeface="+mn-lt"/>
              </a:defRPr>
            </a:lvl6pPr>
            <a:lvl7pPr marL="0" indent="0">
              <a:spcBef>
                <a:spcPct val="0"/>
              </a:spcBef>
              <a:buNone/>
              <a:defRPr sz="700" b="0">
                <a:solidFill>
                  <a:schemeClr val="tx1"/>
                </a:solidFill>
                <a:latin typeface="+mn-lt"/>
              </a:defRPr>
            </a:lvl7pPr>
            <a:lvl8pPr marL="0" indent="0">
              <a:spcBef>
                <a:spcPct val="0"/>
              </a:spcBef>
              <a:buNone/>
              <a:defRPr sz="700" b="0">
                <a:solidFill>
                  <a:schemeClr val="tx1"/>
                </a:solidFill>
                <a:latin typeface="+mn-lt"/>
              </a:defRPr>
            </a:lvl8pPr>
            <a:lvl9pPr marL="0" indent="0">
              <a:spcBef>
                <a:spcPct val="0"/>
              </a:spcBef>
              <a:buNone/>
              <a:defRPr sz="700" b="0">
                <a:solidFill>
                  <a:schemeClr val="tx1"/>
                </a:solidFill>
                <a:latin typeface="+mn-lt"/>
              </a:defRPr>
            </a:lvl9pPr>
          </a:lstStyle>
          <a:p>
            <a:pPr lvl="0"/>
            <a:r>
              <a:rPr lang="en-US" noProof="0"/>
              <a:t>Click to edit footnote/source</a:t>
            </a:r>
          </a:p>
        </p:txBody>
      </p:sp>
      <p:sp>
        <p:nvSpPr>
          <p:cNvPr id="8" name="Footer Placeholder">
            <a:extLst>
              <a:ext uri="{FF2B5EF4-FFF2-40B4-BE49-F238E27FC236}">
                <a16:creationId xmlns:a16="http://schemas.microsoft.com/office/drawing/2014/main" id="{78DAF8DC-04B4-6F33-FDF5-0EC9726FA829}"/>
              </a:ext>
            </a:extLst>
          </p:cNvPr>
          <p:cNvSpPr>
            <a:spLocks noGrp="1"/>
          </p:cNvSpPr>
          <p:nvPr>
            <p:ph type="ftr" sz="quarter" idx="17"/>
          </p:nvPr>
        </p:nvSpPr>
        <p:spPr bwMode="gray"/>
        <p:txBody>
          <a:bodyPr/>
          <a:lstStyle/>
          <a:p>
            <a:pPr algn="l"/>
            <a:r>
              <a:rPr lang="en-US" noProof="0"/>
              <a:t>Placeholder for the presentation title  |  Date (Insert → header and footer)</a:t>
            </a:r>
          </a:p>
        </p:txBody>
      </p:sp>
      <p:sp>
        <p:nvSpPr>
          <p:cNvPr id="10" name="Slide Number Placeholder">
            <a:extLst>
              <a:ext uri="{FF2B5EF4-FFF2-40B4-BE49-F238E27FC236}">
                <a16:creationId xmlns:a16="http://schemas.microsoft.com/office/drawing/2014/main" id="{8CC90698-5AC9-14B7-D67A-08FAA7A9C015}"/>
              </a:ext>
            </a:extLst>
          </p:cNvPr>
          <p:cNvSpPr>
            <a:spLocks noGrp="1"/>
          </p:cNvSpPr>
          <p:nvPr>
            <p:ph type="sldNum" sz="quarter" idx="18"/>
          </p:nvPr>
        </p:nvSpPr>
        <p:spPr bwMode="gray"/>
        <p:txBody>
          <a:bodyPr/>
          <a:lstStyle/>
          <a:p>
            <a:fld id="{1EDD9F3E-8BFD-4E3C-98D1-767322780FDD}" type="slidenum">
              <a:rPr lang="en-US" noProof="0" smtClean="0"/>
              <a:t>‹#›</a:t>
            </a:fld>
            <a:endParaRPr lang="en-US" noProof="0"/>
          </a:p>
        </p:txBody>
      </p:sp>
      <p:pic>
        <p:nvPicPr>
          <p:cNvPr id="4" name="Logo">
            <a:extLst>
              <a:ext uri="{FF2B5EF4-FFF2-40B4-BE49-F238E27FC236}">
                <a16:creationId xmlns:a16="http://schemas.microsoft.com/office/drawing/2014/main" id="{0268BFFB-23FF-B2EF-20B1-9397D5C51E0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36864125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 Team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Picture Placeholder 1">
            <a:extLst>
              <a:ext uri="{FF2B5EF4-FFF2-40B4-BE49-F238E27FC236}">
                <a16:creationId xmlns:a16="http://schemas.microsoft.com/office/drawing/2014/main" id="{9DD3A440-1CA9-B6A2-DB83-4AED31D07687}"/>
              </a:ext>
            </a:extLst>
          </p:cNvPr>
          <p:cNvSpPr>
            <a:spLocks noGrp="1"/>
          </p:cNvSpPr>
          <p:nvPr>
            <p:ph type="pic" sz="quarter" idx="15"/>
          </p:nvPr>
        </p:nvSpPr>
        <p:spPr bwMode="gray">
          <a:xfrm>
            <a:off x="551384"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9" name="Text Placeholder 1">
            <a:extLst>
              <a:ext uri="{FF2B5EF4-FFF2-40B4-BE49-F238E27FC236}">
                <a16:creationId xmlns:a16="http://schemas.microsoft.com/office/drawing/2014/main" id="{021D8988-0F40-25F1-D7E7-AD2B2BD5BED6}"/>
              </a:ext>
            </a:extLst>
          </p:cNvPr>
          <p:cNvSpPr>
            <a:spLocks noGrp="1"/>
          </p:cNvSpPr>
          <p:nvPr>
            <p:ph type="body" sz="quarter" idx="14" hasCustomPrompt="1"/>
          </p:nvPr>
        </p:nvSpPr>
        <p:spPr bwMode="gray">
          <a:xfrm>
            <a:off x="550863" y="4653136"/>
            <a:ext cx="2664000" cy="1404764"/>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ts val="200"/>
              </a:spcBef>
              <a:buFont typeface="Volta Modern Display 55 Rom"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1" name="Picture Placeholder 2">
            <a:extLst>
              <a:ext uri="{FF2B5EF4-FFF2-40B4-BE49-F238E27FC236}">
                <a16:creationId xmlns:a16="http://schemas.microsoft.com/office/drawing/2014/main" id="{3BF10AE8-C121-8442-377B-88627C9560A0}"/>
              </a:ext>
            </a:extLst>
          </p:cNvPr>
          <p:cNvSpPr>
            <a:spLocks noGrp="1"/>
          </p:cNvSpPr>
          <p:nvPr>
            <p:ph type="pic" sz="quarter" idx="17"/>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0" name="Text Placeholder 2">
            <a:extLst>
              <a:ext uri="{FF2B5EF4-FFF2-40B4-BE49-F238E27FC236}">
                <a16:creationId xmlns:a16="http://schemas.microsoft.com/office/drawing/2014/main" id="{05885C9B-BDFD-3544-8568-29E1331A42CD}"/>
              </a:ext>
            </a:extLst>
          </p:cNvPr>
          <p:cNvSpPr>
            <a:spLocks noGrp="1"/>
          </p:cNvSpPr>
          <p:nvPr>
            <p:ph type="body" sz="quarter" idx="16" hasCustomPrompt="1"/>
          </p:nvPr>
        </p:nvSpPr>
        <p:spPr bwMode="gray">
          <a:xfrm>
            <a:off x="3359696" y="4653136"/>
            <a:ext cx="2664000" cy="1404764"/>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ts val="200"/>
              </a:spcBef>
              <a:buFont typeface="Volta Modern Display 55 Rom"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3" name="Picture Placeholder 3">
            <a:extLst>
              <a:ext uri="{FF2B5EF4-FFF2-40B4-BE49-F238E27FC236}">
                <a16:creationId xmlns:a16="http://schemas.microsoft.com/office/drawing/2014/main" id="{8415ECF1-9C67-32ED-D4D3-DDFE8EE0FA8B}"/>
              </a:ext>
            </a:extLst>
          </p:cNvPr>
          <p:cNvSpPr>
            <a:spLocks noGrp="1"/>
          </p:cNvSpPr>
          <p:nvPr>
            <p:ph type="pic" sz="quarter" idx="19"/>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2" name="Text Placeholder 3">
            <a:extLst>
              <a:ext uri="{FF2B5EF4-FFF2-40B4-BE49-F238E27FC236}">
                <a16:creationId xmlns:a16="http://schemas.microsoft.com/office/drawing/2014/main" id="{39C6BBFC-28AE-9E58-2344-AD9D8C100E16}"/>
              </a:ext>
            </a:extLst>
          </p:cNvPr>
          <p:cNvSpPr>
            <a:spLocks noGrp="1"/>
          </p:cNvSpPr>
          <p:nvPr>
            <p:ph type="body" sz="quarter" idx="18" hasCustomPrompt="1"/>
          </p:nvPr>
        </p:nvSpPr>
        <p:spPr bwMode="gray">
          <a:xfrm>
            <a:off x="6168008" y="4653136"/>
            <a:ext cx="2664000" cy="1404764"/>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ts val="200"/>
              </a:spcBef>
              <a:buFont typeface="Volta Modern Display 55 Rom"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5" name="Picture Placeholder 4">
            <a:extLst>
              <a:ext uri="{FF2B5EF4-FFF2-40B4-BE49-F238E27FC236}">
                <a16:creationId xmlns:a16="http://schemas.microsoft.com/office/drawing/2014/main" id="{FE697D5E-1E96-8C69-B935-640772D99716}"/>
              </a:ext>
            </a:extLst>
          </p:cNvPr>
          <p:cNvSpPr>
            <a:spLocks noGrp="1"/>
          </p:cNvSpPr>
          <p:nvPr>
            <p:ph type="pic" sz="quarter" idx="21"/>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GB" noProof="0"/>
              <a:t>Click icon to add picture</a:t>
            </a:r>
            <a:endParaRPr lang="en-US" noProof="0"/>
          </a:p>
        </p:txBody>
      </p:sp>
      <p:sp>
        <p:nvSpPr>
          <p:cNvPr id="14" name="Text Placeholder 4">
            <a:extLst>
              <a:ext uri="{FF2B5EF4-FFF2-40B4-BE49-F238E27FC236}">
                <a16:creationId xmlns:a16="http://schemas.microsoft.com/office/drawing/2014/main" id="{FE99907E-A59A-265E-C3BE-FF36FAD57DBC}"/>
              </a:ext>
            </a:extLst>
          </p:cNvPr>
          <p:cNvSpPr>
            <a:spLocks noGrp="1"/>
          </p:cNvSpPr>
          <p:nvPr>
            <p:ph type="body" sz="quarter" idx="20" hasCustomPrompt="1"/>
          </p:nvPr>
        </p:nvSpPr>
        <p:spPr bwMode="gray">
          <a:xfrm>
            <a:off x="8976320" y="4653136"/>
            <a:ext cx="2664000" cy="1404764"/>
          </a:xfrm>
        </p:spPr>
        <p:txBody>
          <a:bodyPr wrap="square">
            <a:noAutofit/>
          </a:bodyPr>
          <a:lstStyle>
            <a:lvl1pPr marL="0" indent="0">
              <a:spcBef>
                <a:spcPct val="0"/>
              </a:spcBef>
              <a:buFont typeface="Volta Modern Display 55 Rom" panose="020B0604020202020204" pitchFamily="34" charset="0"/>
              <a:buNone/>
              <a:defRPr sz="1200" b="0">
                <a:solidFill>
                  <a:schemeClr val="tx1"/>
                </a:solidFill>
                <a:latin typeface="+mj-lt"/>
              </a:defRPr>
            </a:lvl1pPr>
            <a:lvl2pPr marL="0" indent="0">
              <a:spcBef>
                <a:spcPts val="200"/>
              </a:spcBef>
              <a:buFont typeface="Volta Modern Display 55 Rom"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r>
              <a:rPr lang="en-US" noProof="0"/>
              <a:t>Placeholder for the presentation title  |  Date (Insert → header and footer)</a:t>
            </a:r>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204938742"/>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 Closing slide">
    <p:spTree>
      <p:nvGrpSpPr>
        <p:cNvPr id="1" name=""/>
        <p:cNvGrpSpPr/>
        <p:nvPr/>
      </p:nvGrpSpPr>
      <p:grpSpPr>
        <a:xfrm>
          <a:off x="0" y="0"/>
          <a:ext cx="0" cy="0"/>
          <a:chOff x="0" y="0"/>
          <a:chExt cx="0" cy="0"/>
        </a:xfrm>
      </p:grpSpPr>
      <p:pic>
        <p:nvPicPr>
          <p:cNvPr id="4" name="Gradient background">
            <a:extLst>
              <a:ext uri="{FF2B5EF4-FFF2-40B4-BE49-F238E27FC236}">
                <a16:creationId xmlns:a16="http://schemas.microsoft.com/office/drawing/2014/main" id="{452BACF0-0FC6-6EA8-C837-8BC8480811C4}"/>
              </a:ext>
            </a:extLst>
          </p:cNvPr>
          <p:cNvPicPr>
            <a:picLocks noChangeAspect="1"/>
          </p:cNvPicPr>
          <p:nvPr userDrawn="1"/>
        </p:nvPicPr>
        <p:blipFill>
          <a:blip>
            <a:extLst>
              <a:ext uri="{96DAC541-7B7A-43D3-8B79-37D633B846F1}">
                <asvg:svgBlip xmlns:asvg="http://schemas.microsoft.com/office/drawing/2016/SVG/main" r:embed="rId2"/>
              </a:ext>
            </a:extLst>
          </a:blip>
          <a:srcRect l="487" t="784" r="487" b="784"/>
          <a:stretch>
            <a:fillRect/>
          </a:stretch>
        </p:blipFill>
        <p:spPr bwMode="hidden">
          <a:xfrm>
            <a:off x="0" y="1"/>
            <a:ext cx="12192000" cy="6858000"/>
          </a:xfrm>
          <a:prstGeom prst="rect">
            <a:avLst/>
          </a:prstGeom>
        </p:spPr>
      </p:pic>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95722"/>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8" name="Text Placeholder 1">
            <a:extLst>
              <a:ext uri="{FF2B5EF4-FFF2-40B4-BE49-F238E27FC236}">
                <a16:creationId xmlns:a16="http://schemas.microsoft.com/office/drawing/2014/main" id="{D5EBA909-1CBA-C07A-6241-B3E5C730CCA3}"/>
              </a:ext>
            </a:extLst>
          </p:cNvPr>
          <p:cNvSpPr>
            <a:spLocks noGrp="1"/>
          </p:cNvSpPr>
          <p:nvPr>
            <p:ph type="body" sz="quarter" idx="13" hasCustomPrompt="1"/>
          </p:nvPr>
        </p:nvSpPr>
        <p:spPr bwMode="gray">
          <a:xfrm>
            <a:off x="8112224" y="4257092"/>
            <a:ext cx="3528000" cy="764312"/>
          </a:xfrm>
        </p:spPr>
        <p:txBody>
          <a:bodyPr wrap="square">
            <a:spAutoFit/>
          </a:bodyPr>
          <a:lstStyle>
            <a:lvl1pPr marL="0" indent="0">
              <a:spcBef>
                <a:spcPct val="0"/>
              </a:spcBef>
              <a:buFont typeface="Volta Modern Display 55 Rom" panose="020B0604020202020204" pitchFamily="34" charset="0"/>
              <a:buNone/>
              <a:defRPr sz="2400" b="0">
                <a:solidFill>
                  <a:schemeClr val="tx1"/>
                </a:solidFill>
                <a:latin typeface="+mj-lt"/>
              </a:defRPr>
            </a:lvl1pPr>
            <a:lvl2pPr marL="0" indent="0">
              <a:spcBef>
                <a:spcPts val="200"/>
              </a:spcBef>
              <a:buFont typeface="Volta Modern Display 55 Rom"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451035894"/>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Only - wid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359668F-3E77-6170-8AC1-C85E66B9E8D3}"/>
              </a:ext>
            </a:extLst>
          </p:cNvPr>
          <p:cNvGraphicFramePr>
            <a:graphicFrameLocks noChangeAspect="1"/>
          </p:cNvGraphicFramePr>
          <p:nvPr userDrawn="1">
            <p:custDataLst>
              <p:tags r:id="rId1"/>
            </p:custDataLst>
            <p:extLst>
              <p:ext uri="{D42A27DB-BD31-4B8C-83A1-F6EECF244321}">
                <p14:modId xmlns:p14="http://schemas.microsoft.com/office/powerpoint/2010/main" val="7400433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B359668F-3E77-6170-8AC1-C85E66B9E8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338A58-465D-29BC-3745-035187C7CF41}"/>
              </a:ext>
            </a:extLst>
          </p:cNvPr>
          <p:cNvSpPr>
            <a:spLocks noGrp="1"/>
          </p:cNvSpPr>
          <p:nvPr>
            <p:ph type="title"/>
          </p:nvPr>
        </p:nvSpPr>
        <p:spPr>
          <a:xfrm>
            <a:off x="604838" y="311086"/>
            <a:ext cx="11168062" cy="1065278"/>
          </a:xfrm>
        </p:spPr>
        <p:txBody>
          <a:bodyPr vert="horz"/>
          <a:lstStyle/>
          <a:p>
            <a:r>
              <a:rPr lang="en-GB"/>
              <a:t>Click to edit Master title style</a:t>
            </a:r>
          </a:p>
        </p:txBody>
      </p:sp>
      <p:sp>
        <p:nvSpPr>
          <p:cNvPr id="4" name="Footer Placeholder 3">
            <a:extLst>
              <a:ext uri="{FF2B5EF4-FFF2-40B4-BE49-F238E27FC236}">
                <a16:creationId xmlns:a16="http://schemas.microsoft.com/office/drawing/2014/main" id="{03AF2D71-F647-C342-B16D-56C6AF9BC99F}"/>
              </a:ext>
            </a:extLst>
          </p:cNvPr>
          <p:cNvSpPr>
            <a:spLocks noGrp="1"/>
          </p:cNvSpPr>
          <p:nvPr>
            <p:ph type="ftr" sz="quarter" idx="11"/>
          </p:nvPr>
        </p:nvSpPr>
        <p:spPr/>
        <p:txBody>
          <a:bodyPr/>
          <a:lstStyle/>
          <a:p>
            <a:r>
              <a:rPr lang="en-GB"/>
              <a:t>Insert menu &gt; Header &amp; Footer button</a:t>
            </a:r>
          </a:p>
        </p:txBody>
      </p:sp>
      <p:sp>
        <p:nvSpPr>
          <p:cNvPr id="5" name="Slide Number Placeholder 4">
            <a:extLst>
              <a:ext uri="{FF2B5EF4-FFF2-40B4-BE49-F238E27FC236}">
                <a16:creationId xmlns:a16="http://schemas.microsoft.com/office/drawing/2014/main" id="{E364B384-59B0-AF00-1B1B-6C83719C637C}"/>
              </a:ext>
            </a:extLst>
          </p:cNvPr>
          <p:cNvSpPr>
            <a:spLocks noGrp="1"/>
          </p:cNvSpPr>
          <p:nvPr>
            <p:ph type="sldNum" sz="quarter" idx="12"/>
          </p:nvPr>
        </p:nvSpPr>
        <p:spPr/>
        <p:txBody>
          <a:bodyPr/>
          <a:lstStyle/>
          <a:p>
            <a:fld id="{03CB0E19-F4C8-4F98-96D2-CE1ECDE59975}" type="slidenum">
              <a:rPr lang="en-GB" smtClean="0"/>
              <a:t>‹#›</a:t>
            </a:fld>
            <a:endParaRPr lang="en-GB"/>
          </a:p>
        </p:txBody>
      </p:sp>
      <p:sp>
        <p:nvSpPr>
          <p:cNvPr id="7" name="Text Placeholder 8">
            <a:extLst>
              <a:ext uri="{FF2B5EF4-FFF2-40B4-BE49-F238E27FC236}">
                <a16:creationId xmlns:a16="http://schemas.microsoft.com/office/drawing/2014/main" id="{C29F56FE-6896-93B5-300C-73E8064C8DE4}"/>
              </a:ext>
            </a:extLst>
          </p:cNvPr>
          <p:cNvSpPr>
            <a:spLocks noGrp="1"/>
          </p:cNvSpPr>
          <p:nvPr>
            <p:ph type="body" sz="quarter" idx="13" hasCustomPrompt="1"/>
          </p:nvPr>
        </p:nvSpPr>
        <p:spPr>
          <a:xfrm>
            <a:off x="604838" y="5464175"/>
            <a:ext cx="11168062" cy="587375"/>
          </a:xfrm>
        </p:spPr>
        <p:txBody>
          <a:bodyPr anchor="b" anchorCtr="0"/>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a:t>Click to add footnote or delete text box</a:t>
            </a:r>
          </a:p>
          <a:p>
            <a:pPr lvl="1"/>
            <a:r>
              <a:rPr lang="en-US"/>
              <a:t>Second level</a:t>
            </a:r>
          </a:p>
        </p:txBody>
      </p:sp>
    </p:spTree>
    <p:extLst>
      <p:ext uri="{BB962C8B-B14F-4D97-AF65-F5344CB8AC3E}">
        <p14:creationId xmlns:p14="http://schemas.microsoft.com/office/powerpoint/2010/main" val="46008076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Only - wide with subheadin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B359668F-3E77-6170-8AC1-C85E66B9E8D3}"/>
              </a:ext>
            </a:extLst>
          </p:cNvPr>
          <p:cNvGraphicFramePr>
            <a:graphicFrameLocks noChangeAspect="1"/>
          </p:cNvGraphicFramePr>
          <p:nvPr userDrawn="1">
            <p:custDataLst>
              <p:tags r:id="rId1"/>
            </p:custDataLst>
            <p:extLst>
              <p:ext uri="{D42A27DB-BD31-4B8C-83A1-F6EECF244321}">
                <p14:modId xmlns:p14="http://schemas.microsoft.com/office/powerpoint/2010/main" val="342032176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B359668F-3E77-6170-8AC1-C85E66B9E8D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F338A58-465D-29BC-3745-035187C7CF41}"/>
              </a:ext>
            </a:extLst>
          </p:cNvPr>
          <p:cNvSpPr>
            <a:spLocks noGrp="1"/>
          </p:cNvSpPr>
          <p:nvPr>
            <p:ph type="title"/>
          </p:nvPr>
        </p:nvSpPr>
        <p:spPr>
          <a:xfrm>
            <a:off x="604838" y="311086"/>
            <a:ext cx="11168062" cy="495364"/>
          </a:xfrm>
        </p:spPr>
        <p:txBody>
          <a:bodyPr vert="horz"/>
          <a:lstStyle/>
          <a:p>
            <a:r>
              <a:rPr lang="en-GB"/>
              <a:t>Click to edit Master title style</a:t>
            </a:r>
          </a:p>
        </p:txBody>
      </p:sp>
      <p:sp>
        <p:nvSpPr>
          <p:cNvPr id="4" name="Footer Placeholder 3">
            <a:extLst>
              <a:ext uri="{FF2B5EF4-FFF2-40B4-BE49-F238E27FC236}">
                <a16:creationId xmlns:a16="http://schemas.microsoft.com/office/drawing/2014/main" id="{03AF2D71-F647-C342-B16D-56C6AF9BC99F}"/>
              </a:ext>
            </a:extLst>
          </p:cNvPr>
          <p:cNvSpPr>
            <a:spLocks noGrp="1"/>
          </p:cNvSpPr>
          <p:nvPr>
            <p:ph type="ftr" sz="quarter" idx="11"/>
          </p:nvPr>
        </p:nvSpPr>
        <p:spPr/>
        <p:txBody>
          <a:bodyPr/>
          <a:lstStyle/>
          <a:p>
            <a:r>
              <a:rPr lang="en-GB"/>
              <a:t>Insert menu &gt; Header &amp; Footer button</a:t>
            </a:r>
          </a:p>
        </p:txBody>
      </p:sp>
      <p:sp>
        <p:nvSpPr>
          <p:cNvPr id="5" name="Slide Number Placeholder 4">
            <a:extLst>
              <a:ext uri="{FF2B5EF4-FFF2-40B4-BE49-F238E27FC236}">
                <a16:creationId xmlns:a16="http://schemas.microsoft.com/office/drawing/2014/main" id="{E364B384-59B0-AF00-1B1B-6C83719C637C}"/>
              </a:ext>
            </a:extLst>
          </p:cNvPr>
          <p:cNvSpPr>
            <a:spLocks noGrp="1"/>
          </p:cNvSpPr>
          <p:nvPr>
            <p:ph type="sldNum" sz="quarter" idx="12"/>
          </p:nvPr>
        </p:nvSpPr>
        <p:spPr/>
        <p:txBody>
          <a:bodyPr/>
          <a:lstStyle/>
          <a:p>
            <a:fld id="{03CB0E19-F4C8-4F98-96D2-CE1ECDE59975}" type="slidenum">
              <a:rPr lang="en-GB" smtClean="0"/>
              <a:t>‹#›</a:t>
            </a:fld>
            <a:endParaRPr lang="en-GB"/>
          </a:p>
        </p:txBody>
      </p:sp>
      <p:sp>
        <p:nvSpPr>
          <p:cNvPr id="7" name="Text Placeholder 8">
            <a:extLst>
              <a:ext uri="{FF2B5EF4-FFF2-40B4-BE49-F238E27FC236}">
                <a16:creationId xmlns:a16="http://schemas.microsoft.com/office/drawing/2014/main" id="{C29F56FE-6896-93B5-300C-73E8064C8DE4}"/>
              </a:ext>
            </a:extLst>
          </p:cNvPr>
          <p:cNvSpPr>
            <a:spLocks noGrp="1"/>
          </p:cNvSpPr>
          <p:nvPr>
            <p:ph type="body" sz="quarter" idx="13" hasCustomPrompt="1"/>
          </p:nvPr>
        </p:nvSpPr>
        <p:spPr>
          <a:xfrm>
            <a:off x="604838" y="5464175"/>
            <a:ext cx="11168062" cy="587375"/>
          </a:xfrm>
        </p:spPr>
        <p:txBody>
          <a:bodyPr anchor="b" anchorCtr="0"/>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a:t>Click to add footnote or delete text box</a:t>
            </a:r>
          </a:p>
          <a:p>
            <a:pPr lvl="1"/>
            <a:r>
              <a:rPr lang="en-US"/>
              <a:t>Second level</a:t>
            </a:r>
          </a:p>
        </p:txBody>
      </p:sp>
      <p:sp>
        <p:nvSpPr>
          <p:cNvPr id="15" name="Text Placeholder 14">
            <a:extLst>
              <a:ext uri="{FF2B5EF4-FFF2-40B4-BE49-F238E27FC236}">
                <a16:creationId xmlns:a16="http://schemas.microsoft.com/office/drawing/2014/main" id="{217890B3-1014-6832-80C3-F14D21E4778D}"/>
              </a:ext>
            </a:extLst>
          </p:cNvPr>
          <p:cNvSpPr>
            <a:spLocks noGrp="1"/>
          </p:cNvSpPr>
          <p:nvPr>
            <p:ph type="body" sz="quarter" idx="14"/>
          </p:nvPr>
        </p:nvSpPr>
        <p:spPr>
          <a:xfrm>
            <a:off x="604838" y="763922"/>
            <a:ext cx="11168062" cy="612441"/>
          </a:xfrm>
        </p:spPr>
        <p:txBody>
          <a:bodyPr/>
          <a:lstStyle>
            <a:lvl1pPr marL="0" indent="0">
              <a:lnSpc>
                <a:spcPct val="100000"/>
              </a:lnSpc>
              <a:buFont typeface="Arial" panose="020B0604020202020204" pitchFamily="34" charset="0"/>
              <a:buNone/>
              <a:defRPr sz="1800" b="0">
                <a:solidFill>
                  <a:schemeClr val="accent1"/>
                </a:solidFill>
              </a:defRPr>
            </a:lvl1pPr>
            <a:lvl2pPr marL="0" indent="0">
              <a:buFont typeface="Arial" panose="020B0604020202020204" pitchFamily="34" charset="0"/>
              <a:buNone/>
              <a:defRPr b="0">
                <a:solidFill>
                  <a:schemeClr val="accent1"/>
                </a:solidFill>
              </a:defRPr>
            </a:lvl2pPr>
            <a:lvl3pPr marL="0" indent="0">
              <a:buNone/>
              <a:defRPr b="0">
                <a:solidFill>
                  <a:schemeClr val="accent1"/>
                </a:solidFill>
              </a:defRPr>
            </a:lvl3pPr>
            <a:lvl4pPr marL="222250" indent="0">
              <a:buNone/>
              <a:defRPr b="0">
                <a:solidFill>
                  <a:schemeClr val="accent1"/>
                </a:solidFill>
              </a:defRPr>
            </a:lvl4pPr>
            <a:lvl5pPr marL="495300" indent="0">
              <a:buNone/>
              <a:defRPr b="0">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3727564767"/>
      </p:ext>
    </p:extLst>
  </p:cSld>
  <p:clrMapOvr>
    <a:masterClrMapping/>
  </p:clrMapOvr>
  <p:transition/>
  <p:extLst>
    <p:ext uri="{DCECCB84-F9BA-43D5-87BE-67443E8EF086}">
      <p15:sldGuideLst xmlns:p15="http://schemas.microsoft.com/office/powerpoint/2012/main">
        <p15:guide id="1" orient="horz" pos="61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 Agenda with images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a:t>Click to edit agenda</a:t>
            </a:r>
          </a:p>
        </p:txBody>
      </p:sp>
      <p:sp>
        <p:nvSpPr>
          <p:cNvPr id="10" name="Bildplatzhalter 10">
            <a:extLst>
              <a:ext uri="{FF2B5EF4-FFF2-40B4-BE49-F238E27FC236}">
                <a16:creationId xmlns:a16="http://schemas.microsoft.com/office/drawing/2014/main" id="{702B4F24-F677-E799-0CBE-59CAE5C18C4A}"/>
              </a:ext>
            </a:extLst>
          </p:cNvPr>
          <p:cNvSpPr>
            <a:spLocks noGrp="1"/>
          </p:cNvSpPr>
          <p:nvPr>
            <p:ph type="pic" sz="quarter" idx="11"/>
          </p:nvPr>
        </p:nvSpPr>
        <p:spPr bwMode="gray">
          <a:xfrm>
            <a:off x="604839" y="1612900"/>
            <a:ext cx="2601515" cy="3024000"/>
          </a:xfrm>
          <a:solidFill>
            <a:schemeClr val="bg2"/>
          </a:solidFill>
        </p:spPr>
        <p:txBody>
          <a:bodyPr/>
          <a:lstStyle/>
          <a:p>
            <a:r>
              <a:rPr lang="en-GB" noProof="0"/>
              <a:t>Click icon to add picture</a:t>
            </a:r>
            <a:endParaRPr lang="en-US" noProof="0"/>
          </a:p>
        </p:txBody>
      </p:sp>
      <p:sp>
        <p:nvSpPr>
          <p:cNvPr id="11" name="Bildplatzhalter 10">
            <a:extLst>
              <a:ext uri="{FF2B5EF4-FFF2-40B4-BE49-F238E27FC236}">
                <a16:creationId xmlns:a16="http://schemas.microsoft.com/office/drawing/2014/main" id="{A9DEF5E2-157C-DB8D-FD9C-85DAA4D87C5C}"/>
              </a:ext>
            </a:extLst>
          </p:cNvPr>
          <p:cNvSpPr>
            <a:spLocks noGrp="1"/>
          </p:cNvSpPr>
          <p:nvPr>
            <p:ph type="pic" sz="quarter" idx="12"/>
          </p:nvPr>
        </p:nvSpPr>
        <p:spPr bwMode="gray">
          <a:xfrm>
            <a:off x="3460355" y="1612900"/>
            <a:ext cx="2601515" cy="3024000"/>
          </a:xfrm>
          <a:solidFill>
            <a:schemeClr val="bg2"/>
          </a:solidFill>
        </p:spPr>
        <p:txBody>
          <a:bodyPr/>
          <a:lstStyle/>
          <a:p>
            <a:r>
              <a:rPr lang="en-GB" noProof="0"/>
              <a:t>Click icon to add picture</a:t>
            </a:r>
            <a:endParaRPr lang="en-US" noProof="0"/>
          </a:p>
        </p:txBody>
      </p:sp>
      <p:sp>
        <p:nvSpPr>
          <p:cNvPr id="12" name="Bildplatzhalter 10">
            <a:extLst>
              <a:ext uri="{FF2B5EF4-FFF2-40B4-BE49-F238E27FC236}">
                <a16:creationId xmlns:a16="http://schemas.microsoft.com/office/drawing/2014/main" id="{D6E57C42-C79B-312E-E095-0C312DD34DC4}"/>
              </a:ext>
            </a:extLst>
          </p:cNvPr>
          <p:cNvSpPr>
            <a:spLocks noGrp="1"/>
          </p:cNvSpPr>
          <p:nvPr>
            <p:ph type="pic" sz="quarter" idx="13"/>
          </p:nvPr>
        </p:nvSpPr>
        <p:spPr bwMode="gray">
          <a:xfrm>
            <a:off x="6315870" y="1612900"/>
            <a:ext cx="2601515" cy="3024000"/>
          </a:xfrm>
          <a:solidFill>
            <a:schemeClr val="bg2"/>
          </a:solidFill>
        </p:spPr>
        <p:txBody>
          <a:bodyPr/>
          <a:lstStyle/>
          <a:p>
            <a:r>
              <a:rPr lang="en-GB" noProof="0"/>
              <a:t>Click icon to add picture</a:t>
            </a:r>
            <a:endParaRPr lang="en-US" noProof="0"/>
          </a:p>
        </p:txBody>
      </p:sp>
      <p:sp>
        <p:nvSpPr>
          <p:cNvPr id="13" name="Bildplatzhalter 10">
            <a:extLst>
              <a:ext uri="{FF2B5EF4-FFF2-40B4-BE49-F238E27FC236}">
                <a16:creationId xmlns:a16="http://schemas.microsoft.com/office/drawing/2014/main" id="{FAC554DD-5D5E-FDC4-555A-98E4A640CF79}"/>
              </a:ext>
            </a:extLst>
          </p:cNvPr>
          <p:cNvSpPr>
            <a:spLocks noGrp="1"/>
          </p:cNvSpPr>
          <p:nvPr>
            <p:ph type="pic" sz="quarter" idx="14"/>
          </p:nvPr>
        </p:nvSpPr>
        <p:spPr bwMode="gray">
          <a:xfrm>
            <a:off x="9171385" y="1612900"/>
            <a:ext cx="2601515" cy="3024000"/>
          </a:xfrm>
          <a:solidFill>
            <a:schemeClr val="bg2"/>
          </a:solidFill>
        </p:spPr>
        <p:txBody>
          <a:bodyPr/>
          <a:lstStyle/>
          <a:p>
            <a:r>
              <a:rPr lang="en-GB" noProof="0"/>
              <a:t>Click icon to add picture</a:t>
            </a:r>
            <a:endParaRPr lang="en-US" noProof="0"/>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5041857"/>
            <a:ext cx="2602800" cy="263149"/>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3459925" y="5041857"/>
            <a:ext cx="2602800" cy="263149"/>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315012" y="5041857"/>
            <a:ext cx="2602800" cy="263149"/>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9170100" y="5041857"/>
            <a:ext cx="2602800" cy="263149"/>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Tree>
    <p:extLst>
      <p:ext uri="{BB962C8B-B14F-4D97-AF65-F5344CB8AC3E}">
        <p14:creationId xmlns:p14="http://schemas.microsoft.com/office/powerpoint/2010/main" val="242724544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 Agenda with images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a:t>Click to edit agenda</a:t>
            </a:r>
          </a:p>
        </p:txBody>
      </p:sp>
      <p:sp>
        <p:nvSpPr>
          <p:cNvPr id="10" name="Bildplatzhalter 10">
            <a:extLst>
              <a:ext uri="{FF2B5EF4-FFF2-40B4-BE49-F238E27FC236}">
                <a16:creationId xmlns:a16="http://schemas.microsoft.com/office/drawing/2014/main" id="{702B4F24-F677-E799-0CBE-59CAE5C18C4A}"/>
              </a:ext>
            </a:extLst>
          </p:cNvPr>
          <p:cNvSpPr>
            <a:spLocks noGrp="1"/>
          </p:cNvSpPr>
          <p:nvPr>
            <p:ph type="pic" sz="quarter" idx="11"/>
          </p:nvPr>
        </p:nvSpPr>
        <p:spPr bwMode="gray">
          <a:xfrm>
            <a:off x="604838" y="1612900"/>
            <a:ext cx="1987200" cy="1350000"/>
          </a:xfrm>
          <a:solidFill>
            <a:schemeClr val="bg2"/>
          </a:solidFill>
        </p:spPr>
        <p:txBody>
          <a:bodyPr/>
          <a:lstStyle/>
          <a:p>
            <a:r>
              <a:rPr lang="en-GB" noProof="0"/>
              <a:t>Click icon to add picture</a:t>
            </a:r>
            <a:endParaRPr lang="en-US" noProof="0"/>
          </a:p>
        </p:txBody>
      </p:sp>
      <p:sp>
        <p:nvSpPr>
          <p:cNvPr id="11" name="Bildplatzhalter 10">
            <a:extLst>
              <a:ext uri="{FF2B5EF4-FFF2-40B4-BE49-F238E27FC236}">
                <a16:creationId xmlns:a16="http://schemas.microsoft.com/office/drawing/2014/main" id="{A9DEF5E2-157C-DB8D-FD9C-85DAA4D87C5C}"/>
              </a:ext>
            </a:extLst>
          </p:cNvPr>
          <p:cNvSpPr>
            <a:spLocks noGrp="1"/>
          </p:cNvSpPr>
          <p:nvPr>
            <p:ph type="pic" sz="quarter" idx="12"/>
          </p:nvPr>
        </p:nvSpPr>
        <p:spPr bwMode="gray">
          <a:xfrm>
            <a:off x="3450526" y="1612900"/>
            <a:ext cx="1987200" cy="1350000"/>
          </a:xfrm>
          <a:solidFill>
            <a:schemeClr val="bg2"/>
          </a:solidFill>
        </p:spPr>
        <p:txBody>
          <a:bodyPr/>
          <a:lstStyle/>
          <a:p>
            <a:r>
              <a:rPr lang="en-GB" noProof="0"/>
              <a:t>Click icon to add picture</a:t>
            </a:r>
            <a:endParaRPr lang="en-US" noProof="0"/>
          </a:p>
        </p:txBody>
      </p:sp>
      <p:sp>
        <p:nvSpPr>
          <p:cNvPr id="12" name="Bildplatzhalter 10">
            <a:extLst>
              <a:ext uri="{FF2B5EF4-FFF2-40B4-BE49-F238E27FC236}">
                <a16:creationId xmlns:a16="http://schemas.microsoft.com/office/drawing/2014/main" id="{D6E57C42-C79B-312E-E095-0C312DD34DC4}"/>
              </a:ext>
            </a:extLst>
          </p:cNvPr>
          <p:cNvSpPr>
            <a:spLocks noGrp="1"/>
          </p:cNvSpPr>
          <p:nvPr>
            <p:ph type="pic" sz="quarter" idx="13"/>
          </p:nvPr>
        </p:nvSpPr>
        <p:spPr bwMode="gray">
          <a:xfrm>
            <a:off x="6296213" y="1612900"/>
            <a:ext cx="1987200" cy="1350000"/>
          </a:xfrm>
          <a:solidFill>
            <a:schemeClr val="bg2"/>
          </a:solidFill>
        </p:spPr>
        <p:txBody>
          <a:bodyPr/>
          <a:lstStyle/>
          <a:p>
            <a:r>
              <a:rPr lang="en-GB" noProof="0"/>
              <a:t>Click icon to add picture</a:t>
            </a:r>
            <a:endParaRPr lang="en-US" noProof="0"/>
          </a:p>
        </p:txBody>
      </p:sp>
      <p:sp>
        <p:nvSpPr>
          <p:cNvPr id="13" name="Bildplatzhalter 10">
            <a:extLst>
              <a:ext uri="{FF2B5EF4-FFF2-40B4-BE49-F238E27FC236}">
                <a16:creationId xmlns:a16="http://schemas.microsoft.com/office/drawing/2014/main" id="{FAC554DD-5D5E-FDC4-555A-98E4A640CF79}"/>
              </a:ext>
            </a:extLst>
          </p:cNvPr>
          <p:cNvSpPr>
            <a:spLocks noGrp="1"/>
          </p:cNvSpPr>
          <p:nvPr>
            <p:ph type="pic" sz="quarter" idx="14"/>
          </p:nvPr>
        </p:nvSpPr>
        <p:spPr bwMode="gray">
          <a:xfrm>
            <a:off x="9141900" y="1612900"/>
            <a:ext cx="1987200" cy="1350000"/>
          </a:xfrm>
          <a:solidFill>
            <a:schemeClr val="bg2"/>
          </a:solidFill>
        </p:spPr>
        <p:txBody>
          <a:bodyPr/>
          <a:lstStyle/>
          <a:p>
            <a:r>
              <a:rPr lang="en-GB" noProof="0"/>
              <a:t>Click icon to add picture</a:t>
            </a:r>
            <a:endParaRPr lang="en-US" noProof="0"/>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3099714"/>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3450526" y="3099714"/>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296213" y="3099714"/>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9141900" y="3099714"/>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3" name="Bildplatzhalter 10">
            <a:extLst>
              <a:ext uri="{FF2B5EF4-FFF2-40B4-BE49-F238E27FC236}">
                <a16:creationId xmlns:a16="http://schemas.microsoft.com/office/drawing/2014/main" id="{C89BEAD4-DC18-A86F-BD2C-1D9A73F14271}"/>
              </a:ext>
            </a:extLst>
          </p:cNvPr>
          <p:cNvSpPr>
            <a:spLocks noGrp="1"/>
          </p:cNvSpPr>
          <p:nvPr>
            <p:ph type="pic" sz="quarter" idx="19"/>
          </p:nvPr>
        </p:nvSpPr>
        <p:spPr bwMode="gray">
          <a:xfrm>
            <a:off x="604838" y="4037554"/>
            <a:ext cx="1987200" cy="1350000"/>
          </a:xfrm>
          <a:solidFill>
            <a:schemeClr val="bg2"/>
          </a:solidFill>
        </p:spPr>
        <p:txBody>
          <a:bodyPr/>
          <a:lstStyle/>
          <a:p>
            <a:r>
              <a:rPr lang="en-GB" noProof="0"/>
              <a:t>Click icon to add picture</a:t>
            </a:r>
            <a:endParaRPr lang="en-US" noProof="0"/>
          </a:p>
        </p:txBody>
      </p:sp>
      <p:sp>
        <p:nvSpPr>
          <p:cNvPr id="4" name="Bildplatzhalter 10">
            <a:extLst>
              <a:ext uri="{FF2B5EF4-FFF2-40B4-BE49-F238E27FC236}">
                <a16:creationId xmlns:a16="http://schemas.microsoft.com/office/drawing/2014/main" id="{601C9203-0E02-496A-B312-5D1E7E2B91E7}"/>
              </a:ext>
            </a:extLst>
          </p:cNvPr>
          <p:cNvSpPr>
            <a:spLocks noGrp="1"/>
          </p:cNvSpPr>
          <p:nvPr>
            <p:ph type="pic" sz="quarter" idx="20"/>
          </p:nvPr>
        </p:nvSpPr>
        <p:spPr bwMode="gray">
          <a:xfrm>
            <a:off x="3450526" y="4037554"/>
            <a:ext cx="1987200" cy="1350000"/>
          </a:xfrm>
          <a:solidFill>
            <a:schemeClr val="bg2"/>
          </a:solidFill>
        </p:spPr>
        <p:txBody>
          <a:bodyPr/>
          <a:lstStyle/>
          <a:p>
            <a:r>
              <a:rPr lang="en-GB" noProof="0"/>
              <a:t>Click icon to add picture</a:t>
            </a:r>
            <a:endParaRPr lang="en-US" noProof="0"/>
          </a:p>
        </p:txBody>
      </p:sp>
      <p:sp>
        <p:nvSpPr>
          <p:cNvPr id="5" name="Bildplatzhalter 10">
            <a:extLst>
              <a:ext uri="{FF2B5EF4-FFF2-40B4-BE49-F238E27FC236}">
                <a16:creationId xmlns:a16="http://schemas.microsoft.com/office/drawing/2014/main" id="{E8A6468C-4826-5DA1-AC09-2D8F5FFCA9EB}"/>
              </a:ext>
            </a:extLst>
          </p:cNvPr>
          <p:cNvSpPr>
            <a:spLocks noGrp="1"/>
          </p:cNvSpPr>
          <p:nvPr>
            <p:ph type="pic" sz="quarter" idx="21"/>
          </p:nvPr>
        </p:nvSpPr>
        <p:spPr bwMode="gray">
          <a:xfrm>
            <a:off x="6296213" y="4037554"/>
            <a:ext cx="1987200" cy="1350000"/>
          </a:xfrm>
          <a:solidFill>
            <a:schemeClr val="bg2"/>
          </a:solidFill>
        </p:spPr>
        <p:txBody>
          <a:bodyPr/>
          <a:lstStyle/>
          <a:p>
            <a:r>
              <a:rPr lang="en-GB" noProof="0"/>
              <a:t>Click icon to add picture</a:t>
            </a:r>
            <a:endParaRPr lang="en-US" noProof="0"/>
          </a:p>
        </p:txBody>
      </p:sp>
      <p:sp>
        <p:nvSpPr>
          <p:cNvPr id="6" name="Bildplatzhalter 10">
            <a:extLst>
              <a:ext uri="{FF2B5EF4-FFF2-40B4-BE49-F238E27FC236}">
                <a16:creationId xmlns:a16="http://schemas.microsoft.com/office/drawing/2014/main" id="{43CBB019-38D5-4110-38DC-58A873F2448C}"/>
              </a:ext>
            </a:extLst>
          </p:cNvPr>
          <p:cNvSpPr>
            <a:spLocks noGrp="1"/>
          </p:cNvSpPr>
          <p:nvPr>
            <p:ph type="pic" sz="quarter" idx="22"/>
          </p:nvPr>
        </p:nvSpPr>
        <p:spPr bwMode="gray">
          <a:xfrm>
            <a:off x="9141900" y="4037554"/>
            <a:ext cx="1987200" cy="1350000"/>
          </a:xfrm>
          <a:solidFill>
            <a:schemeClr val="bg2"/>
          </a:solidFill>
        </p:spPr>
        <p:txBody>
          <a:bodyPr/>
          <a:lstStyle/>
          <a:p>
            <a:r>
              <a:rPr lang="en-GB" noProof="0"/>
              <a:t>Click icon to add picture</a:t>
            </a:r>
            <a:endParaRPr lang="en-US" noProof="0"/>
          </a:p>
        </p:txBody>
      </p:sp>
      <p:sp>
        <p:nvSpPr>
          <p:cNvPr id="7" name="Textplatzhalter 13">
            <a:extLst>
              <a:ext uri="{FF2B5EF4-FFF2-40B4-BE49-F238E27FC236}">
                <a16:creationId xmlns:a16="http://schemas.microsoft.com/office/drawing/2014/main" id="{16D4AFB9-8283-F382-13AE-ED6E1DC10F18}"/>
              </a:ext>
            </a:extLst>
          </p:cNvPr>
          <p:cNvSpPr>
            <a:spLocks noGrp="1"/>
          </p:cNvSpPr>
          <p:nvPr>
            <p:ph type="body" sz="quarter" idx="23" hasCustomPrompt="1"/>
          </p:nvPr>
        </p:nvSpPr>
        <p:spPr bwMode="gray">
          <a:xfrm>
            <a:off x="604838" y="5524368"/>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8" name="Textplatzhalter 13">
            <a:extLst>
              <a:ext uri="{FF2B5EF4-FFF2-40B4-BE49-F238E27FC236}">
                <a16:creationId xmlns:a16="http://schemas.microsoft.com/office/drawing/2014/main" id="{0B665844-C17A-385E-6F76-6CCAF1F728E1}"/>
              </a:ext>
            </a:extLst>
          </p:cNvPr>
          <p:cNvSpPr>
            <a:spLocks noGrp="1"/>
          </p:cNvSpPr>
          <p:nvPr>
            <p:ph type="body" sz="quarter" idx="24" hasCustomPrompt="1"/>
          </p:nvPr>
        </p:nvSpPr>
        <p:spPr bwMode="gray">
          <a:xfrm>
            <a:off x="3450526" y="5524368"/>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9" name="Textplatzhalter 13">
            <a:extLst>
              <a:ext uri="{FF2B5EF4-FFF2-40B4-BE49-F238E27FC236}">
                <a16:creationId xmlns:a16="http://schemas.microsoft.com/office/drawing/2014/main" id="{D9D6C92C-C4B9-29AE-2134-FD6F0EC78531}"/>
              </a:ext>
            </a:extLst>
          </p:cNvPr>
          <p:cNvSpPr>
            <a:spLocks noGrp="1"/>
          </p:cNvSpPr>
          <p:nvPr>
            <p:ph type="body" sz="quarter" idx="25" hasCustomPrompt="1"/>
          </p:nvPr>
        </p:nvSpPr>
        <p:spPr bwMode="gray">
          <a:xfrm>
            <a:off x="6296213" y="5524368"/>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8" name="Textplatzhalter 13">
            <a:extLst>
              <a:ext uri="{FF2B5EF4-FFF2-40B4-BE49-F238E27FC236}">
                <a16:creationId xmlns:a16="http://schemas.microsoft.com/office/drawing/2014/main" id="{A3B34896-2221-A4F2-22E2-9DFCF480FFA0}"/>
              </a:ext>
            </a:extLst>
          </p:cNvPr>
          <p:cNvSpPr>
            <a:spLocks noGrp="1"/>
          </p:cNvSpPr>
          <p:nvPr>
            <p:ph type="body" sz="quarter" idx="26" hasCustomPrompt="1"/>
          </p:nvPr>
        </p:nvSpPr>
        <p:spPr bwMode="gray">
          <a:xfrm>
            <a:off x="9141900" y="5524368"/>
            <a:ext cx="1987200" cy="526298"/>
          </a:xfrm>
        </p:spPr>
        <p:txBody>
          <a:bodyPr>
            <a:spAutoFit/>
          </a:bodyPr>
          <a:lstStyle>
            <a:lvl1pPr>
              <a:spcBef>
                <a:spcPct val="0"/>
              </a:spcBef>
              <a:defRPr sz="18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Tree>
    <p:extLst>
      <p:ext uri="{BB962C8B-B14F-4D97-AF65-F5344CB8AC3E}">
        <p14:creationId xmlns:p14="http://schemas.microsoft.com/office/powerpoint/2010/main" val="55658731"/>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 Agenda basic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877163"/>
          </a:xfrm>
        </p:spPr>
        <p:txBody>
          <a:bodyPr/>
          <a:lstStyle>
            <a:lvl1pPr>
              <a:defRPr sz="6000"/>
            </a:lvl1pPr>
          </a:lstStyle>
          <a:p>
            <a:r>
              <a:rPr lang="en-US" noProof="0"/>
              <a:t>Click to edit agenda</a:t>
            </a:r>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bwMode="gray">
          <a:xfrm>
            <a:off x="604838" y="20736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01</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1326000" y="20736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bwMode="gray">
          <a:xfrm>
            <a:off x="6315012" y="20736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04</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bwMode="gray">
          <a:xfrm>
            <a:off x="7036175" y="20736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4" name="Textplatzhalter 13">
            <a:extLst>
              <a:ext uri="{FF2B5EF4-FFF2-40B4-BE49-F238E27FC236}">
                <a16:creationId xmlns:a16="http://schemas.microsoft.com/office/drawing/2014/main" id="{65CA1060-AC86-0A1E-CED6-12C4D00B5CBE}"/>
              </a:ext>
            </a:extLst>
          </p:cNvPr>
          <p:cNvSpPr>
            <a:spLocks noGrp="1"/>
          </p:cNvSpPr>
          <p:nvPr>
            <p:ph type="body" sz="quarter" idx="19" hasCustomPrompt="1"/>
          </p:nvPr>
        </p:nvSpPr>
        <p:spPr bwMode="gray">
          <a:xfrm>
            <a:off x="604838" y="3203951"/>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02</a:t>
            </a:r>
          </a:p>
        </p:txBody>
      </p:sp>
      <p:sp>
        <p:nvSpPr>
          <p:cNvPr id="5" name="Textplatzhalter 13">
            <a:extLst>
              <a:ext uri="{FF2B5EF4-FFF2-40B4-BE49-F238E27FC236}">
                <a16:creationId xmlns:a16="http://schemas.microsoft.com/office/drawing/2014/main" id="{49AFBDED-2399-7F03-50AF-0E78282DDDA4}"/>
              </a:ext>
            </a:extLst>
          </p:cNvPr>
          <p:cNvSpPr>
            <a:spLocks noGrp="1"/>
          </p:cNvSpPr>
          <p:nvPr>
            <p:ph type="body" sz="quarter" idx="20" hasCustomPrompt="1"/>
          </p:nvPr>
        </p:nvSpPr>
        <p:spPr bwMode="gray">
          <a:xfrm>
            <a:off x="1326000" y="3203951"/>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6" name="Textplatzhalter 13">
            <a:extLst>
              <a:ext uri="{FF2B5EF4-FFF2-40B4-BE49-F238E27FC236}">
                <a16:creationId xmlns:a16="http://schemas.microsoft.com/office/drawing/2014/main" id="{048CBF88-D50F-F3AD-C276-79EAD14479E4}"/>
              </a:ext>
            </a:extLst>
          </p:cNvPr>
          <p:cNvSpPr>
            <a:spLocks noGrp="1"/>
          </p:cNvSpPr>
          <p:nvPr>
            <p:ph type="body" sz="quarter" idx="21" hasCustomPrompt="1"/>
          </p:nvPr>
        </p:nvSpPr>
        <p:spPr bwMode="gray">
          <a:xfrm>
            <a:off x="6315012" y="3203951"/>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05</a:t>
            </a:r>
          </a:p>
        </p:txBody>
      </p:sp>
      <p:sp>
        <p:nvSpPr>
          <p:cNvPr id="7" name="Textplatzhalter 13">
            <a:extLst>
              <a:ext uri="{FF2B5EF4-FFF2-40B4-BE49-F238E27FC236}">
                <a16:creationId xmlns:a16="http://schemas.microsoft.com/office/drawing/2014/main" id="{42AA874D-49B3-4460-FB46-2E27F1489A37}"/>
              </a:ext>
            </a:extLst>
          </p:cNvPr>
          <p:cNvSpPr>
            <a:spLocks noGrp="1"/>
          </p:cNvSpPr>
          <p:nvPr>
            <p:ph type="body" sz="quarter" idx="22" hasCustomPrompt="1"/>
          </p:nvPr>
        </p:nvSpPr>
        <p:spPr bwMode="gray">
          <a:xfrm>
            <a:off x="7036175" y="3203951"/>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8" name="Textplatzhalter 13">
            <a:extLst>
              <a:ext uri="{FF2B5EF4-FFF2-40B4-BE49-F238E27FC236}">
                <a16:creationId xmlns:a16="http://schemas.microsoft.com/office/drawing/2014/main" id="{4DD45039-B75E-0F2C-918D-75A668DA5479}"/>
              </a:ext>
            </a:extLst>
          </p:cNvPr>
          <p:cNvSpPr>
            <a:spLocks noGrp="1"/>
          </p:cNvSpPr>
          <p:nvPr>
            <p:ph type="body" sz="quarter" idx="23" hasCustomPrompt="1"/>
          </p:nvPr>
        </p:nvSpPr>
        <p:spPr bwMode="gray">
          <a:xfrm>
            <a:off x="604838" y="4334250"/>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03</a:t>
            </a:r>
          </a:p>
        </p:txBody>
      </p:sp>
      <p:sp>
        <p:nvSpPr>
          <p:cNvPr id="9" name="Textplatzhalter 13">
            <a:extLst>
              <a:ext uri="{FF2B5EF4-FFF2-40B4-BE49-F238E27FC236}">
                <a16:creationId xmlns:a16="http://schemas.microsoft.com/office/drawing/2014/main" id="{6C166D70-9B55-1FCC-CFC3-091DFCA2721B}"/>
              </a:ext>
            </a:extLst>
          </p:cNvPr>
          <p:cNvSpPr>
            <a:spLocks noGrp="1"/>
          </p:cNvSpPr>
          <p:nvPr>
            <p:ph type="body" sz="quarter" idx="24" hasCustomPrompt="1"/>
          </p:nvPr>
        </p:nvSpPr>
        <p:spPr bwMode="gray">
          <a:xfrm>
            <a:off x="1326000" y="4334250"/>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8" name="Textplatzhalter 13">
            <a:extLst>
              <a:ext uri="{FF2B5EF4-FFF2-40B4-BE49-F238E27FC236}">
                <a16:creationId xmlns:a16="http://schemas.microsoft.com/office/drawing/2014/main" id="{D0301279-5DE2-010A-838A-BF0912004906}"/>
              </a:ext>
            </a:extLst>
          </p:cNvPr>
          <p:cNvSpPr>
            <a:spLocks noGrp="1"/>
          </p:cNvSpPr>
          <p:nvPr>
            <p:ph type="body" sz="quarter" idx="25" hasCustomPrompt="1"/>
          </p:nvPr>
        </p:nvSpPr>
        <p:spPr bwMode="gray">
          <a:xfrm>
            <a:off x="6315012" y="4334250"/>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06</a:t>
            </a:r>
          </a:p>
        </p:txBody>
      </p:sp>
      <p:sp>
        <p:nvSpPr>
          <p:cNvPr id="19" name="Textplatzhalter 13">
            <a:extLst>
              <a:ext uri="{FF2B5EF4-FFF2-40B4-BE49-F238E27FC236}">
                <a16:creationId xmlns:a16="http://schemas.microsoft.com/office/drawing/2014/main" id="{D1A5FF04-D7B1-AC92-77C5-93E7B86F63F9}"/>
              </a:ext>
            </a:extLst>
          </p:cNvPr>
          <p:cNvSpPr>
            <a:spLocks noGrp="1"/>
          </p:cNvSpPr>
          <p:nvPr>
            <p:ph type="body" sz="quarter" idx="26" hasCustomPrompt="1"/>
          </p:nvPr>
        </p:nvSpPr>
        <p:spPr bwMode="gray">
          <a:xfrm>
            <a:off x="7036175" y="4334250"/>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Tree>
    <p:extLst>
      <p:ext uri="{BB962C8B-B14F-4D97-AF65-F5344CB8AC3E}">
        <p14:creationId xmlns:p14="http://schemas.microsoft.com/office/powerpoint/2010/main" val="336363239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 Agenda basic 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a:xfrm>
            <a:off x="604838" y="388939"/>
            <a:ext cx="9496162" cy="877163"/>
          </a:xfrm>
        </p:spPr>
        <p:txBody>
          <a:bodyPr/>
          <a:lstStyle>
            <a:lvl1pPr>
              <a:defRPr sz="6000"/>
            </a:lvl1pPr>
          </a:lstStyle>
          <a:p>
            <a:r>
              <a:rPr lang="en-US" noProof="0"/>
              <a:t>Click to edit agenda</a:t>
            </a:r>
          </a:p>
        </p:txBody>
      </p:sp>
      <p:sp>
        <p:nvSpPr>
          <p:cNvPr id="14" name="Textplatzhalter 13">
            <a:extLst>
              <a:ext uri="{FF2B5EF4-FFF2-40B4-BE49-F238E27FC236}">
                <a16:creationId xmlns:a16="http://schemas.microsoft.com/office/drawing/2014/main" id="{5ACC515A-DAA7-34A4-71AE-05005B1F459F}"/>
              </a:ext>
            </a:extLst>
          </p:cNvPr>
          <p:cNvSpPr>
            <a:spLocks noGrp="1"/>
          </p:cNvSpPr>
          <p:nvPr>
            <p:ph type="body" sz="quarter" idx="15" hasCustomPrompt="1"/>
          </p:nvPr>
        </p:nvSpPr>
        <p:spPr>
          <a:xfrm>
            <a:off x="604838" y="20736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01</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a:xfrm>
            <a:off x="1326000" y="20736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6" name="Textplatzhalter 13">
            <a:extLst>
              <a:ext uri="{FF2B5EF4-FFF2-40B4-BE49-F238E27FC236}">
                <a16:creationId xmlns:a16="http://schemas.microsoft.com/office/drawing/2014/main" id="{669808B5-C883-44D5-3705-B8F036EB0778}"/>
              </a:ext>
            </a:extLst>
          </p:cNvPr>
          <p:cNvSpPr>
            <a:spLocks noGrp="1"/>
          </p:cNvSpPr>
          <p:nvPr>
            <p:ph type="body" sz="quarter" idx="17" hasCustomPrompt="1"/>
          </p:nvPr>
        </p:nvSpPr>
        <p:spPr>
          <a:xfrm>
            <a:off x="6315012" y="20736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06</a:t>
            </a:r>
          </a:p>
        </p:txBody>
      </p:sp>
      <p:sp>
        <p:nvSpPr>
          <p:cNvPr id="17" name="Textplatzhalter 13">
            <a:extLst>
              <a:ext uri="{FF2B5EF4-FFF2-40B4-BE49-F238E27FC236}">
                <a16:creationId xmlns:a16="http://schemas.microsoft.com/office/drawing/2014/main" id="{037627C9-9223-C0C8-6CF8-90D263B096F2}"/>
              </a:ext>
            </a:extLst>
          </p:cNvPr>
          <p:cNvSpPr>
            <a:spLocks noGrp="1"/>
          </p:cNvSpPr>
          <p:nvPr>
            <p:ph type="body" sz="quarter" idx="18" hasCustomPrompt="1"/>
          </p:nvPr>
        </p:nvSpPr>
        <p:spPr>
          <a:xfrm>
            <a:off x="7036175" y="20736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4" name="Textplatzhalter 13">
            <a:extLst>
              <a:ext uri="{FF2B5EF4-FFF2-40B4-BE49-F238E27FC236}">
                <a16:creationId xmlns:a16="http://schemas.microsoft.com/office/drawing/2014/main" id="{65CA1060-AC86-0A1E-CED6-12C4D00B5CBE}"/>
              </a:ext>
            </a:extLst>
          </p:cNvPr>
          <p:cNvSpPr>
            <a:spLocks noGrp="1"/>
          </p:cNvSpPr>
          <p:nvPr>
            <p:ph type="body" sz="quarter" idx="19" hasCustomPrompt="1"/>
          </p:nvPr>
        </p:nvSpPr>
        <p:spPr>
          <a:xfrm>
            <a:off x="604838" y="285600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02</a:t>
            </a:r>
          </a:p>
        </p:txBody>
      </p:sp>
      <p:sp>
        <p:nvSpPr>
          <p:cNvPr id="5" name="Textplatzhalter 13">
            <a:extLst>
              <a:ext uri="{FF2B5EF4-FFF2-40B4-BE49-F238E27FC236}">
                <a16:creationId xmlns:a16="http://schemas.microsoft.com/office/drawing/2014/main" id="{49AFBDED-2399-7F03-50AF-0E78282DDDA4}"/>
              </a:ext>
            </a:extLst>
          </p:cNvPr>
          <p:cNvSpPr>
            <a:spLocks noGrp="1"/>
          </p:cNvSpPr>
          <p:nvPr>
            <p:ph type="body" sz="quarter" idx="20" hasCustomPrompt="1"/>
          </p:nvPr>
        </p:nvSpPr>
        <p:spPr>
          <a:xfrm>
            <a:off x="1326000" y="285600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6" name="Textplatzhalter 13">
            <a:extLst>
              <a:ext uri="{FF2B5EF4-FFF2-40B4-BE49-F238E27FC236}">
                <a16:creationId xmlns:a16="http://schemas.microsoft.com/office/drawing/2014/main" id="{048CBF88-D50F-F3AD-C276-79EAD14479E4}"/>
              </a:ext>
            </a:extLst>
          </p:cNvPr>
          <p:cNvSpPr>
            <a:spLocks noGrp="1"/>
          </p:cNvSpPr>
          <p:nvPr>
            <p:ph type="body" sz="quarter" idx="21" hasCustomPrompt="1"/>
          </p:nvPr>
        </p:nvSpPr>
        <p:spPr>
          <a:xfrm>
            <a:off x="6315012" y="285600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07</a:t>
            </a:r>
          </a:p>
        </p:txBody>
      </p:sp>
      <p:sp>
        <p:nvSpPr>
          <p:cNvPr id="7" name="Textplatzhalter 13">
            <a:extLst>
              <a:ext uri="{FF2B5EF4-FFF2-40B4-BE49-F238E27FC236}">
                <a16:creationId xmlns:a16="http://schemas.microsoft.com/office/drawing/2014/main" id="{42AA874D-49B3-4460-FB46-2E27F1489A37}"/>
              </a:ext>
            </a:extLst>
          </p:cNvPr>
          <p:cNvSpPr>
            <a:spLocks noGrp="1"/>
          </p:cNvSpPr>
          <p:nvPr>
            <p:ph type="body" sz="quarter" idx="22" hasCustomPrompt="1"/>
          </p:nvPr>
        </p:nvSpPr>
        <p:spPr>
          <a:xfrm>
            <a:off x="7036175" y="285600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8" name="Textplatzhalter 13">
            <a:extLst>
              <a:ext uri="{FF2B5EF4-FFF2-40B4-BE49-F238E27FC236}">
                <a16:creationId xmlns:a16="http://schemas.microsoft.com/office/drawing/2014/main" id="{4DD45039-B75E-0F2C-918D-75A668DA5479}"/>
              </a:ext>
            </a:extLst>
          </p:cNvPr>
          <p:cNvSpPr>
            <a:spLocks noGrp="1"/>
          </p:cNvSpPr>
          <p:nvPr>
            <p:ph type="body" sz="quarter" idx="23" hasCustomPrompt="1"/>
          </p:nvPr>
        </p:nvSpPr>
        <p:spPr>
          <a:xfrm>
            <a:off x="604838" y="36383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03</a:t>
            </a:r>
          </a:p>
        </p:txBody>
      </p:sp>
      <p:sp>
        <p:nvSpPr>
          <p:cNvPr id="9" name="Textplatzhalter 13">
            <a:extLst>
              <a:ext uri="{FF2B5EF4-FFF2-40B4-BE49-F238E27FC236}">
                <a16:creationId xmlns:a16="http://schemas.microsoft.com/office/drawing/2014/main" id="{6C166D70-9B55-1FCC-CFC3-091DFCA2721B}"/>
              </a:ext>
            </a:extLst>
          </p:cNvPr>
          <p:cNvSpPr>
            <a:spLocks noGrp="1"/>
          </p:cNvSpPr>
          <p:nvPr>
            <p:ph type="body" sz="quarter" idx="24" hasCustomPrompt="1"/>
          </p:nvPr>
        </p:nvSpPr>
        <p:spPr>
          <a:xfrm>
            <a:off x="1326000" y="36383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8" name="Textplatzhalter 13">
            <a:extLst>
              <a:ext uri="{FF2B5EF4-FFF2-40B4-BE49-F238E27FC236}">
                <a16:creationId xmlns:a16="http://schemas.microsoft.com/office/drawing/2014/main" id="{D0301279-5DE2-010A-838A-BF0912004906}"/>
              </a:ext>
            </a:extLst>
          </p:cNvPr>
          <p:cNvSpPr>
            <a:spLocks noGrp="1"/>
          </p:cNvSpPr>
          <p:nvPr>
            <p:ph type="body" sz="quarter" idx="25" hasCustomPrompt="1"/>
          </p:nvPr>
        </p:nvSpPr>
        <p:spPr>
          <a:xfrm>
            <a:off x="6315012" y="363835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08</a:t>
            </a:r>
          </a:p>
        </p:txBody>
      </p:sp>
      <p:sp>
        <p:nvSpPr>
          <p:cNvPr id="19" name="Textplatzhalter 13">
            <a:extLst>
              <a:ext uri="{FF2B5EF4-FFF2-40B4-BE49-F238E27FC236}">
                <a16:creationId xmlns:a16="http://schemas.microsoft.com/office/drawing/2014/main" id="{D1A5FF04-D7B1-AC92-77C5-93E7B86F63F9}"/>
              </a:ext>
            </a:extLst>
          </p:cNvPr>
          <p:cNvSpPr>
            <a:spLocks noGrp="1"/>
          </p:cNvSpPr>
          <p:nvPr>
            <p:ph type="body" sz="quarter" idx="26" hasCustomPrompt="1"/>
          </p:nvPr>
        </p:nvSpPr>
        <p:spPr>
          <a:xfrm>
            <a:off x="7036175" y="363835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3" name="Textplatzhalter 13">
            <a:extLst>
              <a:ext uri="{FF2B5EF4-FFF2-40B4-BE49-F238E27FC236}">
                <a16:creationId xmlns:a16="http://schemas.microsoft.com/office/drawing/2014/main" id="{9A157809-1B17-A80B-441B-7E01F6C99B55}"/>
              </a:ext>
            </a:extLst>
          </p:cNvPr>
          <p:cNvSpPr>
            <a:spLocks noGrp="1"/>
          </p:cNvSpPr>
          <p:nvPr>
            <p:ph type="body" sz="quarter" idx="27" hasCustomPrompt="1"/>
          </p:nvPr>
        </p:nvSpPr>
        <p:spPr>
          <a:xfrm>
            <a:off x="604838" y="442070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04</a:t>
            </a:r>
          </a:p>
        </p:txBody>
      </p:sp>
      <p:sp>
        <p:nvSpPr>
          <p:cNvPr id="11" name="Textplatzhalter 13">
            <a:extLst>
              <a:ext uri="{FF2B5EF4-FFF2-40B4-BE49-F238E27FC236}">
                <a16:creationId xmlns:a16="http://schemas.microsoft.com/office/drawing/2014/main" id="{64E78209-C9EE-D66C-8FF0-C974A54D7516}"/>
              </a:ext>
            </a:extLst>
          </p:cNvPr>
          <p:cNvSpPr>
            <a:spLocks noGrp="1"/>
          </p:cNvSpPr>
          <p:nvPr>
            <p:ph type="body" sz="quarter" idx="28" hasCustomPrompt="1"/>
          </p:nvPr>
        </p:nvSpPr>
        <p:spPr>
          <a:xfrm>
            <a:off x="1326000" y="442070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12" name="Textplatzhalter 13">
            <a:extLst>
              <a:ext uri="{FF2B5EF4-FFF2-40B4-BE49-F238E27FC236}">
                <a16:creationId xmlns:a16="http://schemas.microsoft.com/office/drawing/2014/main" id="{611774CF-D0B5-768C-613E-D018D6217D64}"/>
              </a:ext>
            </a:extLst>
          </p:cNvPr>
          <p:cNvSpPr>
            <a:spLocks noGrp="1"/>
          </p:cNvSpPr>
          <p:nvPr>
            <p:ph type="body" sz="quarter" idx="29" hasCustomPrompt="1"/>
          </p:nvPr>
        </p:nvSpPr>
        <p:spPr>
          <a:xfrm>
            <a:off x="6315012" y="4420702"/>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09</a:t>
            </a:r>
          </a:p>
        </p:txBody>
      </p:sp>
      <p:sp>
        <p:nvSpPr>
          <p:cNvPr id="13" name="Textplatzhalter 13">
            <a:extLst>
              <a:ext uri="{FF2B5EF4-FFF2-40B4-BE49-F238E27FC236}">
                <a16:creationId xmlns:a16="http://schemas.microsoft.com/office/drawing/2014/main" id="{A3E36916-E463-DC05-FB5A-F133E160E260}"/>
              </a:ext>
            </a:extLst>
          </p:cNvPr>
          <p:cNvSpPr>
            <a:spLocks noGrp="1"/>
          </p:cNvSpPr>
          <p:nvPr>
            <p:ph type="body" sz="quarter" idx="30" hasCustomPrompt="1"/>
          </p:nvPr>
        </p:nvSpPr>
        <p:spPr>
          <a:xfrm>
            <a:off x="7036175" y="4420702"/>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20" name="Textplatzhalter 13">
            <a:extLst>
              <a:ext uri="{FF2B5EF4-FFF2-40B4-BE49-F238E27FC236}">
                <a16:creationId xmlns:a16="http://schemas.microsoft.com/office/drawing/2014/main" id="{6D6B29B3-3626-46FC-EDB0-4E230937A672}"/>
              </a:ext>
            </a:extLst>
          </p:cNvPr>
          <p:cNvSpPr>
            <a:spLocks noGrp="1"/>
          </p:cNvSpPr>
          <p:nvPr>
            <p:ph type="body" sz="quarter" idx="31" hasCustomPrompt="1"/>
          </p:nvPr>
        </p:nvSpPr>
        <p:spPr>
          <a:xfrm>
            <a:off x="604838" y="5203050"/>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05</a:t>
            </a:r>
          </a:p>
        </p:txBody>
      </p:sp>
      <p:sp>
        <p:nvSpPr>
          <p:cNvPr id="21" name="Textplatzhalter 13">
            <a:extLst>
              <a:ext uri="{FF2B5EF4-FFF2-40B4-BE49-F238E27FC236}">
                <a16:creationId xmlns:a16="http://schemas.microsoft.com/office/drawing/2014/main" id="{C62B1C80-53CD-EFF7-4798-D248069E70F9}"/>
              </a:ext>
            </a:extLst>
          </p:cNvPr>
          <p:cNvSpPr>
            <a:spLocks noGrp="1"/>
          </p:cNvSpPr>
          <p:nvPr>
            <p:ph type="body" sz="quarter" idx="32" hasCustomPrompt="1"/>
          </p:nvPr>
        </p:nvSpPr>
        <p:spPr>
          <a:xfrm>
            <a:off x="1326000" y="5203050"/>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
        <p:nvSpPr>
          <p:cNvPr id="22" name="Textplatzhalter 13">
            <a:extLst>
              <a:ext uri="{FF2B5EF4-FFF2-40B4-BE49-F238E27FC236}">
                <a16:creationId xmlns:a16="http://schemas.microsoft.com/office/drawing/2014/main" id="{5D228B9A-5582-3E29-AA19-EF07A3C1E21D}"/>
              </a:ext>
            </a:extLst>
          </p:cNvPr>
          <p:cNvSpPr>
            <a:spLocks noGrp="1"/>
          </p:cNvSpPr>
          <p:nvPr>
            <p:ph type="body" sz="quarter" idx="33" hasCustomPrompt="1"/>
          </p:nvPr>
        </p:nvSpPr>
        <p:spPr>
          <a:xfrm>
            <a:off x="6315012" y="5203050"/>
            <a:ext cx="468000" cy="438582"/>
          </a:xfrm>
        </p:spPr>
        <p:txBody>
          <a:bodyPr>
            <a:spAutoFit/>
          </a:bodyPr>
          <a:lstStyle>
            <a:lvl1pPr>
              <a:spcBef>
                <a:spcPct val="0"/>
              </a:spcBef>
              <a:defRPr sz="3000" b="1"/>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10</a:t>
            </a:r>
          </a:p>
        </p:txBody>
      </p:sp>
      <p:sp>
        <p:nvSpPr>
          <p:cNvPr id="23" name="Textplatzhalter 13">
            <a:extLst>
              <a:ext uri="{FF2B5EF4-FFF2-40B4-BE49-F238E27FC236}">
                <a16:creationId xmlns:a16="http://schemas.microsoft.com/office/drawing/2014/main" id="{DB14C870-8679-D0FF-F6DC-E9C13E4CE043}"/>
              </a:ext>
            </a:extLst>
          </p:cNvPr>
          <p:cNvSpPr>
            <a:spLocks noGrp="1"/>
          </p:cNvSpPr>
          <p:nvPr>
            <p:ph type="body" sz="quarter" idx="34" hasCustomPrompt="1"/>
          </p:nvPr>
        </p:nvSpPr>
        <p:spPr>
          <a:xfrm>
            <a:off x="7036175" y="5203050"/>
            <a:ext cx="4736725"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agenda point</a:t>
            </a:r>
          </a:p>
        </p:txBody>
      </p:sp>
    </p:spTree>
    <p:extLst>
      <p:ext uri="{BB962C8B-B14F-4D97-AF65-F5344CB8AC3E}">
        <p14:creationId xmlns:p14="http://schemas.microsoft.com/office/powerpoint/2010/main" val="25050873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 Chapter divider 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a:xfrm>
            <a:off x="604838" y="388939"/>
            <a:ext cx="5465762" cy="1754326"/>
          </a:xfrm>
        </p:spPr>
        <p:txBody>
          <a:bodyPr/>
          <a:lstStyle>
            <a:lvl1pPr>
              <a:defRPr sz="6000"/>
            </a:lvl1pPr>
          </a:lstStyle>
          <a:p>
            <a:r>
              <a:rPr lang="en-US" noProof="0"/>
              <a:t>Click to edit section name</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a:xfrm>
            <a:off x="604838" y="3817576"/>
            <a:ext cx="5465762"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subpoint</a:t>
            </a:r>
          </a:p>
        </p:txBody>
      </p:sp>
      <p:sp>
        <p:nvSpPr>
          <p:cNvPr id="24" name="Bildplatzhalter 10">
            <a:extLst>
              <a:ext uri="{FF2B5EF4-FFF2-40B4-BE49-F238E27FC236}">
                <a16:creationId xmlns:a16="http://schemas.microsoft.com/office/drawing/2014/main" id="{CBC7C506-B0B9-691E-A647-6E75F37515EC}"/>
              </a:ext>
            </a:extLst>
          </p:cNvPr>
          <p:cNvSpPr>
            <a:spLocks noGrp="1"/>
          </p:cNvSpPr>
          <p:nvPr>
            <p:ph type="pic" sz="quarter" idx="13"/>
          </p:nvPr>
        </p:nvSpPr>
        <p:spPr>
          <a:xfrm>
            <a:off x="6311901" y="0"/>
            <a:ext cx="5880100" cy="6858000"/>
          </a:xfrm>
          <a:solidFill>
            <a:schemeClr val="bg2"/>
          </a:solidFill>
        </p:spPr>
        <p:txBody>
          <a:bodyPr/>
          <a:lstStyle/>
          <a:p>
            <a:r>
              <a:rPr lang="en-GB" noProof="0"/>
              <a:t>Click icon to add picture</a:t>
            </a:r>
            <a:endParaRPr lang="en-US" noProof="0"/>
          </a:p>
        </p:txBody>
      </p:sp>
      <p:pic>
        <p:nvPicPr>
          <p:cNvPr id="27" name="Grafik 26">
            <a:extLst>
              <a:ext uri="{FF2B5EF4-FFF2-40B4-BE49-F238E27FC236}">
                <a16:creationId xmlns:a16="http://schemas.microsoft.com/office/drawing/2014/main" id="{1729075B-20F9-C3BD-1679-C3153F170E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7190" y="6166268"/>
            <a:ext cx="1512000" cy="539096"/>
          </a:xfrm>
          <a:prstGeom prst="rect">
            <a:avLst/>
          </a:prstGeom>
        </p:spPr>
      </p:pic>
    </p:spTree>
    <p:extLst>
      <p:ext uri="{BB962C8B-B14F-4D97-AF65-F5344CB8AC3E}">
        <p14:creationId xmlns:p14="http://schemas.microsoft.com/office/powerpoint/2010/main" val="17928887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 Chapter divider 02">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F67FB46F-5E8D-E72D-B215-13A80CA70863}"/>
              </a:ext>
            </a:extLst>
          </p:cNvPr>
          <p:cNvSpPr/>
          <p:nvPr userDrawn="1"/>
        </p:nvSpPr>
        <p:spPr bwMode="gray">
          <a:xfrm>
            <a:off x="-2" y="0"/>
            <a:ext cx="6311901" cy="6051550"/>
          </a:xfrm>
          <a:prstGeom prst="rect">
            <a:avLst/>
          </a:prstGeom>
          <a:gradFill flip="none" rotWithShape="1">
            <a:gsLst>
              <a:gs pos="0">
                <a:srgbClr val="FF585D"/>
              </a:gs>
              <a:gs pos="97000">
                <a:srgbClr val="FFC100"/>
              </a:gs>
            </a:gsLst>
            <a:lin ang="189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754326"/>
          </a:xfrm>
        </p:spPr>
        <p:txBody>
          <a:bodyPr/>
          <a:lstStyle>
            <a:lvl1pPr>
              <a:defRPr sz="6000"/>
            </a:lvl1pPr>
          </a:lstStyle>
          <a:p>
            <a:r>
              <a:rPr lang="en-US" noProof="0"/>
              <a:t>Click to edit section name</a:t>
            </a:r>
          </a:p>
        </p:txBody>
      </p:sp>
      <p:sp>
        <p:nvSpPr>
          <p:cNvPr id="15" name="Textplatzhalter 13">
            <a:extLst>
              <a:ext uri="{FF2B5EF4-FFF2-40B4-BE49-F238E27FC236}">
                <a16:creationId xmlns:a16="http://schemas.microsoft.com/office/drawing/2014/main" id="{24BF4009-A058-EE97-B3EB-D1A8B4963B72}"/>
              </a:ext>
            </a:extLst>
          </p:cNvPr>
          <p:cNvSpPr>
            <a:spLocks noGrp="1"/>
          </p:cNvSpPr>
          <p:nvPr>
            <p:ph type="body" sz="quarter" idx="16" hasCustomPrompt="1"/>
          </p:nvPr>
        </p:nvSpPr>
        <p:spPr bwMode="gray">
          <a:xfrm>
            <a:off x="604838" y="3817576"/>
            <a:ext cx="5465762" cy="438582"/>
          </a:xfrm>
        </p:spPr>
        <p:txBody>
          <a:bodyPr wrap="square">
            <a:spAutoFit/>
          </a:bodyPr>
          <a:lstStyle>
            <a:lvl1pPr>
              <a:spcBef>
                <a:spcPct val="0"/>
              </a:spcBef>
              <a:defRPr sz="3000" b="0"/>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US" noProof="0"/>
              <a:t>Click to edit subpoint</a:t>
            </a:r>
          </a:p>
        </p:txBody>
      </p:sp>
      <p:sp>
        <p:nvSpPr>
          <p:cNvPr id="24" name="Bildplatzhalter 10">
            <a:extLst>
              <a:ext uri="{FF2B5EF4-FFF2-40B4-BE49-F238E27FC236}">
                <a16:creationId xmlns:a16="http://schemas.microsoft.com/office/drawing/2014/main" id="{CBC7C506-B0B9-691E-A647-6E75F37515EC}"/>
              </a:ext>
            </a:extLst>
          </p:cNvPr>
          <p:cNvSpPr>
            <a:spLocks noGrp="1"/>
          </p:cNvSpPr>
          <p:nvPr>
            <p:ph type="pic" sz="quarter" idx="13"/>
          </p:nvPr>
        </p:nvSpPr>
        <p:spPr bwMode="gray">
          <a:xfrm>
            <a:off x="6311901" y="0"/>
            <a:ext cx="5880100" cy="6858000"/>
          </a:xfrm>
          <a:solidFill>
            <a:schemeClr val="bg2"/>
          </a:solidFill>
        </p:spPr>
        <p:txBody>
          <a:bodyPr/>
          <a:lstStyle/>
          <a:p>
            <a:r>
              <a:rPr lang="en-GB" noProof="0"/>
              <a:t>Click icon to add picture</a:t>
            </a:r>
            <a:endParaRPr lang="en-US" noProof="0"/>
          </a:p>
        </p:txBody>
      </p:sp>
    </p:spTree>
    <p:extLst>
      <p:ext uri="{BB962C8B-B14F-4D97-AF65-F5344CB8AC3E}">
        <p14:creationId xmlns:p14="http://schemas.microsoft.com/office/powerpoint/2010/main" val="302040638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 Title and text (b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754326"/>
          </a:xfrm>
        </p:spPr>
        <p:txBody>
          <a:bodyPr/>
          <a:lstStyle>
            <a:lvl1pPr>
              <a:defRPr sz="6000"/>
            </a:lvl1pPr>
          </a:lstStyle>
          <a:p>
            <a:r>
              <a:rPr lang="en-US" noProof="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2603500"/>
            <a:ext cx="9496425" cy="3448050"/>
          </a:xfrm>
        </p:spPr>
        <p:txBody>
          <a:bodyPr/>
          <a:lstStyle>
            <a:lvl1pPr>
              <a:defRPr sz="2400"/>
            </a:lvl1pPr>
            <a:lvl2pPr>
              <a:defRPr sz="2400"/>
            </a:lvl2pPr>
            <a:lvl3pPr>
              <a:defRPr sz="2400"/>
            </a:lvl3pPr>
            <a:lvl4pPr>
              <a:defRPr sz="2200"/>
            </a:lvl4pPr>
            <a:lvl5pPr>
              <a:defRPr sz="2200"/>
            </a:lvl5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6464317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9496425"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98250268"/>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 Title and text (two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4622400"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5478600" y="1616400"/>
            <a:ext cx="4622400"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49239297"/>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 Title and text (three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3564000"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4406649" y="1616400"/>
            <a:ext cx="3564000"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platzhalter 5">
            <a:extLst>
              <a:ext uri="{FF2B5EF4-FFF2-40B4-BE49-F238E27FC236}">
                <a16:creationId xmlns:a16="http://schemas.microsoft.com/office/drawing/2014/main" id="{6454ABA4-9552-7DC5-612D-F0D2D34A428C}"/>
              </a:ext>
            </a:extLst>
          </p:cNvPr>
          <p:cNvSpPr>
            <a:spLocks noGrp="1"/>
          </p:cNvSpPr>
          <p:nvPr>
            <p:ph type="body" sz="quarter" idx="15" hasCustomPrompt="1"/>
          </p:nvPr>
        </p:nvSpPr>
        <p:spPr bwMode="gray">
          <a:xfrm>
            <a:off x="8208460" y="1616400"/>
            <a:ext cx="3564000"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498734347"/>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text and image (ligh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6311901" y="0"/>
            <a:ext cx="5880100" cy="6858000"/>
          </a:xfrm>
          <a:solidFill>
            <a:schemeClr val="bg2"/>
          </a:solidFill>
        </p:spPr>
        <p:txBody>
          <a:bodyPr/>
          <a:lstStyle/>
          <a:p>
            <a:r>
              <a:rPr lang="en-GB" noProof="0"/>
              <a:t>Click icon to add picture</a:t>
            </a:r>
            <a:endParaRPr lang="en-US" noProof="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169551"/>
          </a:xfrm>
        </p:spPr>
        <p:txBody>
          <a:bodyPr/>
          <a:lstStyle>
            <a:lvl1pPr>
              <a:defRPr/>
            </a:lvl1pPr>
          </a:lstStyle>
          <a:p>
            <a:r>
              <a:rPr lang="en-US" noProof="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6723289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and imag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6311901" y="0"/>
            <a:ext cx="5880100" cy="6858000"/>
          </a:xfrm>
          <a:solidFill>
            <a:schemeClr val="accent4"/>
          </a:solidFill>
        </p:spPr>
        <p:txBody>
          <a:bodyPr/>
          <a:lstStyle/>
          <a:p>
            <a:r>
              <a:rPr lang="en-GB" noProof="0"/>
              <a:t>Click icon to add picture</a:t>
            </a:r>
            <a:endParaRPr lang="en-US" noProof="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5465762" cy="1169551"/>
          </a:xfrm>
        </p:spPr>
        <p:txBody>
          <a:bodyPr/>
          <a:lstStyle>
            <a:lvl1pPr>
              <a:defRPr/>
            </a:lvl1pPr>
          </a:lstStyle>
          <a:p>
            <a:r>
              <a:rPr lang="en-US" noProof="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lvl1pPr>
              <a:defRPr>
                <a:solidFill>
                  <a:schemeClr val="bg1"/>
                </a:solidFill>
              </a:defRPr>
            </a:lvl1p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8664965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image (dark) and text">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6070600" cy="6858000"/>
          </a:xfrm>
          <a:solidFill>
            <a:schemeClr val="accent4"/>
          </a:solidFill>
        </p:spPr>
        <p:txBody>
          <a:bodyPr/>
          <a:lstStyle/>
          <a:p>
            <a:r>
              <a:rPr lang="en-GB" noProof="0"/>
              <a:t>Click icon to add picture</a:t>
            </a:r>
            <a:endParaRPr lang="en-US" noProof="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306698" y="388939"/>
            <a:ext cx="5465762" cy="1169551"/>
          </a:xfrm>
        </p:spPr>
        <p:txBody>
          <a:bodyPr/>
          <a:lstStyle>
            <a:lvl1pPr>
              <a:defRPr/>
            </a:lvl1pPr>
          </a:lstStyle>
          <a:p>
            <a:r>
              <a:rPr lang="en-US" noProof="0"/>
              <a:t>Click to edit slide title (maximum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306698" y="1616400"/>
            <a:ext cx="5465762"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platzhalter 13">
            <a:extLst>
              <a:ext uri="{FF2B5EF4-FFF2-40B4-BE49-F238E27FC236}">
                <a16:creationId xmlns:a16="http://schemas.microsoft.com/office/drawing/2014/main" id="{DC537EDC-2AB6-8D92-FA07-79F144CB5BD7}"/>
              </a:ext>
            </a:extLst>
          </p:cNvPr>
          <p:cNvSpPr>
            <a:spLocks noGrp="1" noChangeAspect="1"/>
          </p:cNvSpPr>
          <p:nvPr>
            <p:ph type="body" sz="quarter" idx="15"/>
          </p:nvPr>
        </p:nvSpPr>
        <p:spPr bwMode="gray">
          <a:xfrm>
            <a:off x="446400" y="6166800"/>
            <a:ext cx="1513808" cy="540000"/>
          </a:xfrm>
          <a:blipFill>
            <a:blip>
              <a:extLst>
                <a:ext uri="{96DAC541-7B7A-43D3-8B79-37D633B846F1}">
                  <asvg:svgBlip xmlns:asvg="http://schemas.microsoft.com/office/drawing/2016/SVG/main" r:embed="rId2"/>
                </a:ext>
              </a:extLst>
            </a:blip>
            <a:stretch>
              <a:fillRect/>
            </a:stretch>
          </a:blipFill>
          <a:ln w="0">
            <a:solidFill>
              <a:schemeClr val="bg1">
                <a:alpha val="0"/>
              </a:schemeClr>
            </a:solidFill>
          </a:ln>
        </p:spPr>
        <p:txBody>
          <a:bodyPr anchor="t" anchorCtr="0"/>
          <a:lstStyle>
            <a:lvl1pPr>
              <a:spcBef>
                <a:spcPct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GB" noProof="0"/>
              <a:t>Click to edit Master text styles</a:t>
            </a:r>
          </a:p>
        </p:txBody>
      </p:sp>
    </p:spTree>
    <p:extLst>
      <p:ext uri="{BB962C8B-B14F-4D97-AF65-F5344CB8AC3E}">
        <p14:creationId xmlns:p14="http://schemas.microsoft.com/office/powerpoint/2010/main" val="800281102"/>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imag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2827338"/>
            <a:ext cx="12192000" cy="4030662"/>
          </a:xfrm>
          <a:solidFill>
            <a:schemeClr val="accent4"/>
          </a:solidFill>
        </p:spPr>
        <p:txBody>
          <a:bodyPr/>
          <a:lstStyle/>
          <a:p>
            <a:r>
              <a:rPr lang="en-GB" noProof="0"/>
              <a:t>Click icon to add picture</a:t>
            </a:r>
            <a:endParaRPr lang="en-US" noProof="0"/>
          </a:p>
        </p:txBody>
      </p:sp>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425" cy="1169551"/>
          </a:xfrm>
        </p:spPr>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lvl1pPr>
              <a:defRPr>
                <a:solidFill>
                  <a:schemeClr val="bg1"/>
                </a:solidFill>
              </a:defRPr>
            </a:lvl1pPr>
          </a:lstStyle>
          <a:p>
            <a:fld id="{281AD38D-479A-4EBF-AD97-60167C408FF2}" type="slidenum">
              <a:rPr lang="en-US" noProof="0" smtClean="0"/>
              <a:t>‹#›</a:t>
            </a:fld>
            <a:endParaRPr lang="en-US" noProof="0"/>
          </a:p>
        </p:txBody>
      </p:sp>
      <p:sp>
        <p:nvSpPr>
          <p:cNvPr id="7" name="Textplatzhalter 13">
            <a:extLst>
              <a:ext uri="{FF2B5EF4-FFF2-40B4-BE49-F238E27FC236}">
                <a16:creationId xmlns:a16="http://schemas.microsoft.com/office/drawing/2014/main" id="{9B6E2B3A-DA92-82F4-8A8F-C1CEAB5941B1}"/>
              </a:ext>
            </a:extLst>
          </p:cNvPr>
          <p:cNvSpPr>
            <a:spLocks noGrp="1" noChangeAspect="1"/>
          </p:cNvSpPr>
          <p:nvPr>
            <p:ph type="body" sz="quarter" idx="15"/>
          </p:nvPr>
        </p:nvSpPr>
        <p:spPr bwMode="gray">
          <a:xfrm>
            <a:off x="446400" y="6166800"/>
            <a:ext cx="1513808" cy="540000"/>
          </a:xfrm>
          <a:blipFill>
            <a:blip>
              <a:extLst>
                <a:ext uri="{96DAC541-7B7A-43D3-8B79-37D633B846F1}">
                  <asvg:svgBlip xmlns:asvg="http://schemas.microsoft.com/office/drawing/2016/SVG/main" r:embed="rId2"/>
                </a:ext>
              </a:extLst>
            </a:blip>
            <a:stretch>
              <a:fillRect/>
            </a:stretch>
          </a:blipFill>
          <a:ln w="0">
            <a:solidFill>
              <a:schemeClr val="bg1">
                <a:alpha val="0"/>
              </a:schemeClr>
            </a:solidFill>
          </a:ln>
        </p:spPr>
        <p:txBody>
          <a:bodyPr anchor="t" anchorCtr="0"/>
          <a:lstStyle>
            <a:lvl1pPr>
              <a:spcBef>
                <a:spcPct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GB" noProof="0"/>
              <a:t>Click to edit Master text styles</a:t>
            </a:r>
          </a:p>
        </p:txBody>
      </p:sp>
    </p:spTree>
    <p:extLst>
      <p:ext uri="{BB962C8B-B14F-4D97-AF65-F5344CB8AC3E}">
        <p14:creationId xmlns:p14="http://schemas.microsoft.com/office/powerpoint/2010/main" val="412747861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 Title and three imag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388939"/>
            <a:ext cx="9496162" cy="1169551"/>
          </a:xfrm>
        </p:spPr>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3564000" cy="292388"/>
          </a:xfrm>
        </p:spPr>
        <p:txBody>
          <a:bodyPr>
            <a:spAutoFit/>
          </a:bodyPr>
          <a:lstStyle>
            <a:lvl1pPr marL="0" indent="0">
              <a:spcBef>
                <a:spcPct val="0"/>
              </a:spcBef>
              <a:buFont typeface="Arial" panose="020B0604020202020204" pitchFamily="34" charset="0"/>
              <a:buNone/>
              <a:defRPr sz="20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caption</a:t>
            </a:r>
          </a:p>
        </p:txBody>
      </p:sp>
      <p:sp>
        <p:nvSpPr>
          <p:cNvPr id="9" name="Textplatzhalter 5">
            <a:extLst>
              <a:ext uri="{FF2B5EF4-FFF2-40B4-BE49-F238E27FC236}">
                <a16:creationId xmlns:a16="http://schemas.microsoft.com/office/drawing/2014/main" id="{8437AFA3-EFE7-6B5B-3877-4A1FA7C5A460}"/>
              </a:ext>
            </a:extLst>
          </p:cNvPr>
          <p:cNvSpPr>
            <a:spLocks noGrp="1"/>
          </p:cNvSpPr>
          <p:nvPr>
            <p:ph type="body" sz="quarter" idx="14" hasCustomPrompt="1"/>
          </p:nvPr>
        </p:nvSpPr>
        <p:spPr bwMode="gray">
          <a:xfrm>
            <a:off x="4406649" y="1616400"/>
            <a:ext cx="3564000" cy="292388"/>
          </a:xfrm>
        </p:spPr>
        <p:txBody>
          <a:bodyPr>
            <a:spAutoFit/>
          </a:bodyPr>
          <a:lstStyle>
            <a:lvl1pPr marL="0" indent="0">
              <a:spcBef>
                <a:spcPct val="0"/>
              </a:spcBef>
              <a:buFont typeface="Arial" panose="020B0604020202020204" pitchFamily="34" charset="0"/>
              <a:buNone/>
              <a:defRPr sz="20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caption</a:t>
            </a:r>
          </a:p>
        </p:txBody>
      </p:sp>
      <p:sp>
        <p:nvSpPr>
          <p:cNvPr id="3" name="Textplatzhalter 5">
            <a:extLst>
              <a:ext uri="{FF2B5EF4-FFF2-40B4-BE49-F238E27FC236}">
                <a16:creationId xmlns:a16="http://schemas.microsoft.com/office/drawing/2014/main" id="{6454ABA4-9552-7DC5-612D-F0D2D34A428C}"/>
              </a:ext>
            </a:extLst>
          </p:cNvPr>
          <p:cNvSpPr>
            <a:spLocks noGrp="1"/>
          </p:cNvSpPr>
          <p:nvPr>
            <p:ph type="body" sz="quarter" idx="15" hasCustomPrompt="1"/>
          </p:nvPr>
        </p:nvSpPr>
        <p:spPr bwMode="gray">
          <a:xfrm>
            <a:off x="8208460" y="1616400"/>
            <a:ext cx="3564000" cy="292388"/>
          </a:xfrm>
        </p:spPr>
        <p:txBody>
          <a:bodyPr>
            <a:spAutoFit/>
          </a:bodyPr>
          <a:lstStyle>
            <a:lvl1pPr marL="0" indent="0">
              <a:spcBef>
                <a:spcPct val="0"/>
              </a:spcBef>
              <a:buFont typeface="Arial" panose="020B0604020202020204" pitchFamily="34" charset="0"/>
              <a:buNone/>
              <a:defRPr sz="20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caption</a:t>
            </a:r>
          </a:p>
        </p:txBody>
      </p:sp>
      <p:sp>
        <p:nvSpPr>
          <p:cNvPr id="7" name="Bildplatzhalter 10">
            <a:extLst>
              <a:ext uri="{FF2B5EF4-FFF2-40B4-BE49-F238E27FC236}">
                <a16:creationId xmlns:a16="http://schemas.microsoft.com/office/drawing/2014/main" id="{C3DE51D9-E571-BC77-6F6C-5D4FB05E910F}"/>
              </a:ext>
            </a:extLst>
          </p:cNvPr>
          <p:cNvSpPr>
            <a:spLocks noGrp="1"/>
          </p:cNvSpPr>
          <p:nvPr>
            <p:ph type="pic" sz="quarter" idx="16"/>
          </p:nvPr>
        </p:nvSpPr>
        <p:spPr bwMode="gray">
          <a:xfrm>
            <a:off x="604838" y="2169000"/>
            <a:ext cx="3564000" cy="3348000"/>
          </a:xfrm>
          <a:solidFill>
            <a:schemeClr val="bg2"/>
          </a:solidFill>
        </p:spPr>
        <p:txBody>
          <a:bodyPr/>
          <a:lstStyle/>
          <a:p>
            <a:r>
              <a:rPr lang="en-GB" noProof="0"/>
              <a:t>Click icon to add picture</a:t>
            </a:r>
            <a:endParaRPr lang="en-US" noProof="0"/>
          </a:p>
        </p:txBody>
      </p:sp>
      <p:sp>
        <p:nvSpPr>
          <p:cNvPr id="8" name="Bildplatzhalter 10">
            <a:extLst>
              <a:ext uri="{FF2B5EF4-FFF2-40B4-BE49-F238E27FC236}">
                <a16:creationId xmlns:a16="http://schemas.microsoft.com/office/drawing/2014/main" id="{91DCF830-848B-71C1-A74D-7A1B9F9A2603}"/>
              </a:ext>
            </a:extLst>
          </p:cNvPr>
          <p:cNvSpPr>
            <a:spLocks noGrp="1"/>
          </p:cNvSpPr>
          <p:nvPr>
            <p:ph type="pic" sz="quarter" idx="17"/>
          </p:nvPr>
        </p:nvSpPr>
        <p:spPr bwMode="gray">
          <a:xfrm>
            <a:off x="4406649" y="2169000"/>
            <a:ext cx="3564000" cy="3348000"/>
          </a:xfrm>
          <a:solidFill>
            <a:schemeClr val="bg2"/>
          </a:solidFill>
        </p:spPr>
        <p:txBody>
          <a:bodyPr/>
          <a:lstStyle/>
          <a:p>
            <a:r>
              <a:rPr lang="en-GB" noProof="0"/>
              <a:t>Click icon to add picture</a:t>
            </a:r>
            <a:endParaRPr lang="en-US" noProof="0"/>
          </a:p>
        </p:txBody>
      </p:sp>
      <p:sp>
        <p:nvSpPr>
          <p:cNvPr id="10" name="Bildplatzhalter 10">
            <a:extLst>
              <a:ext uri="{FF2B5EF4-FFF2-40B4-BE49-F238E27FC236}">
                <a16:creationId xmlns:a16="http://schemas.microsoft.com/office/drawing/2014/main" id="{2491D2FD-7B0E-F9E6-3F4C-E38991BFFF0C}"/>
              </a:ext>
            </a:extLst>
          </p:cNvPr>
          <p:cNvSpPr>
            <a:spLocks noGrp="1"/>
          </p:cNvSpPr>
          <p:nvPr>
            <p:ph type="pic" sz="quarter" idx="18"/>
          </p:nvPr>
        </p:nvSpPr>
        <p:spPr bwMode="gray">
          <a:xfrm>
            <a:off x="8208460" y="2169000"/>
            <a:ext cx="3564000" cy="3348000"/>
          </a:xfrm>
          <a:solidFill>
            <a:schemeClr val="bg2"/>
          </a:solidFill>
        </p:spPr>
        <p:txBody>
          <a:bodyPr/>
          <a:lstStyle/>
          <a:p>
            <a:r>
              <a:rPr lang="en-GB" noProof="0"/>
              <a:t>Click icon to add picture</a:t>
            </a:r>
            <a:endParaRPr lang="en-US" noProof="0"/>
          </a:p>
        </p:txBody>
      </p:sp>
      <p:sp>
        <p:nvSpPr>
          <p:cNvPr id="11" name="Textplatzhalter 5">
            <a:extLst>
              <a:ext uri="{FF2B5EF4-FFF2-40B4-BE49-F238E27FC236}">
                <a16:creationId xmlns:a16="http://schemas.microsoft.com/office/drawing/2014/main" id="{1F38B362-0E84-CDA9-2748-FE1AC1E957B7}"/>
              </a:ext>
            </a:extLst>
          </p:cNvPr>
          <p:cNvSpPr>
            <a:spLocks noGrp="1"/>
          </p:cNvSpPr>
          <p:nvPr>
            <p:ph type="body" sz="quarter" idx="19" hasCustomPrompt="1"/>
          </p:nvPr>
        </p:nvSpPr>
        <p:spPr bwMode="gray">
          <a:xfrm>
            <a:off x="604838" y="5662575"/>
            <a:ext cx="3564000" cy="175433"/>
          </a:xfrm>
        </p:spPr>
        <p:txBody>
          <a:bodyPr>
            <a:spAutoFit/>
          </a:bodyPr>
          <a:lstStyle>
            <a:lvl1pPr marL="0" indent="0">
              <a:spcBef>
                <a:spcPct val="0"/>
              </a:spcBef>
              <a:buFont typeface="Arial" panose="020B0604020202020204" pitchFamily="34" charset="0"/>
              <a:buNone/>
              <a:defRPr sz="12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text</a:t>
            </a:r>
          </a:p>
        </p:txBody>
      </p:sp>
      <p:sp>
        <p:nvSpPr>
          <p:cNvPr id="12" name="Textplatzhalter 5">
            <a:extLst>
              <a:ext uri="{FF2B5EF4-FFF2-40B4-BE49-F238E27FC236}">
                <a16:creationId xmlns:a16="http://schemas.microsoft.com/office/drawing/2014/main" id="{246303FE-1669-9B3F-9AA4-2A221B653CEF}"/>
              </a:ext>
            </a:extLst>
          </p:cNvPr>
          <p:cNvSpPr>
            <a:spLocks noGrp="1"/>
          </p:cNvSpPr>
          <p:nvPr>
            <p:ph type="body" sz="quarter" idx="20" hasCustomPrompt="1"/>
          </p:nvPr>
        </p:nvSpPr>
        <p:spPr bwMode="gray">
          <a:xfrm>
            <a:off x="4406649" y="5662575"/>
            <a:ext cx="3564000" cy="175433"/>
          </a:xfrm>
        </p:spPr>
        <p:txBody>
          <a:bodyPr>
            <a:spAutoFit/>
          </a:bodyPr>
          <a:lstStyle>
            <a:lvl1pPr marL="0" indent="0">
              <a:spcBef>
                <a:spcPct val="0"/>
              </a:spcBef>
              <a:buFont typeface="Arial" panose="020B0604020202020204" pitchFamily="34" charset="0"/>
              <a:buNone/>
              <a:defRPr sz="12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text</a:t>
            </a:r>
          </a:p>
        </p:txBody>
      </p:sp>
      <p:sp>
        <p:nvSpPr>
          <p:cNvPr id="13" name="Textplatzhalter 5">
            <a:extLst>
              <a:ext uri="{FF2B5EF4-FFF2-40B4-BE49-F238E27FC236}">
                <a16:creationId xmlns:a16="http://schemas.microsoft.com/office/drawing/2014/main" id="{D0EB0B0F-75F8-D8F4-53C7-A40149FBB62C}"/>
              </a:ext>
            </a:extLst>
          </p:cNvPr>
          <p:cNvSpPr>
            <a:spLocks noGrp="1"/>
          </p:cNvSpPr>
          <p:nvPr>
            <p:ph type="body" sz="quarter" idx="21" hasCustomPrompt="1"/>
          </p:nvPr>
        </p:nvSpPr>
        <p:spPr bwMode="gray">
          <a:xfrm>
            <a:off x="8208460" y="5662575"/>
            <a:ext cx="3564000" cy="175433"/>
          </a:xfrm>
        </p:spPr>
        <p:txBody>
          <a:bodyPr>
            <a:spAutoFit/>
          </a:bodyPr>
          <a:lstStyle>
            <a:lvl1pPr marL="0" indent="0">
              <a:spcBef>
                <a:spcPct val="0"/>
              </a:spcBef>
              <a:buFont typeface="Arial" panose="020B0604020202020204" pitchFamily="34" charset="0"/>
              <a:buNone/>
              <a:defRPr sz="12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text</a:t>
            </a:r>
          </a:p>
        </p:txBody>
      </p:sp>
    </p:spTree>
    <p:extLst>
      <p:ext uri="{BB962C8B-B14F-4D97-AF65-F5344CB8AC3E}">
        <p14:creationId xmlns:p14="http://schemas.microsoft.com/office/powerpoint/2010/main" val="211258618"/>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 Image fullsize (dark)">
    <p:spTree>
      <p:nvGrpSpPr>
        <p:cNvPr id="1" name=""/>
        <p:cNvGrpSpPr/>
        <p:nvPr/>
      </p:nvGrpSpPr>
      <p:grpSpPr>
        <a:xfrm>
          <a:off x="0" y="0"/>
          <a:ext cx="0" cy="0"/>
          <a:chOff x="0" y="0"/>
          <a:chExt cx="0" cy="0"/>
        </a:xfrm>
      </p:grpSpPr>
      <p:sp>
        <p:nvSpPr>
          <p:cNvPr id="3" name="Bildplatzhalter 10">
            <a:extLst>
              <a:ext uri="{FF2B5EF4-FFF2-40B4-BE49-F238E27FC236}">
                <a16:creationId xmlns:a16="http://schemas.microsoft.com/office/drawing/2014/main" id="{D7542A1A-F52B-1460-C70A-4F53D0410D03}"/>
              </a:ext>
            </a:extLst>
          </p:cNvPr>
          <p:cNvSpPr>
            <a:spLocks noGrp="1"/>
          </p:cNvSpPr>
          <p:nvPr>
            <p:ph type="pic" sz="quarter" idx="14"/>
          </p:nvPr>
        </p:nvSpPr>
        <p:spPr bwMode="gray">
          <a:xfrm>
            <a:off x="0" y="0"/>
            <a:ext cx="12192000" cy="6858000"/>
          </a:xfrm>
          <a:solidFill>
            <a:schemeClr val="accent4"/>
          </a:solidFill>
        </p:spPr>
        <p:txBody>
          <a:bodyPr/>
          <a:lstStyle/>
          <a:p>
            <a:r>
              <a:rPr lang="en-GB" noProof="0"/>
              <a:t>Click icon to add picture</a:t>
            </a:r>
            <a:endParaRPr lang="en-US" noProof="0"/>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lvl1pPr>
              <a:defRPr>
                <a:solidFill>
                  <a:schemeClr val="bg1"/>
                </a:solidFill>
              </a:defRPr>
            </a:lvl1p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a:xfrm>
            <a:off x="11268460" y="6399000"/>
            <a:ext cx="504000" cy="153888"/>
          </a:xfrm>
        </p:spPr>
        <p:txBody>
          <a:bodyPr/>
          <a:lstStyle>
            <a:lvl1pPr>
              <a:defRPr>
                <a:solidFill>
                  <a:schemeClr val="bg1"/>
                </a:solidFill>
              </a:defRPr>
            </a:lvl1pPr>
          </a:lstStyle>
          <a:p>
            <a:fld id="{281AD38D-479A-4EBF-AD97-60167C408FF2}" type="slidenum">
              <a:rPr lang="en-US" noProof="0" smtClean="0"/>
              <a:t>‹#›</a:t>
            </a:fld>
            <a:endParaRPr lang="en-US" noProof="0"/>
          </a:p>
        </p:txBody>
      </p:sp>
      <p:sp>
        <p:nvSpPr>
          <p:cNvPr id="7" name="Textplatzhalter 13">
            <a:extLst>
              <a:ext uri="{FF2B5EF4-FFF2-40B4-BE49-F238E27FC236}">
                <a16:creationId xmlns:a16="http://schemas.microsoft.com/office/drawing/2014/main" id="{D6C4346F-E2FB-8861-6C3A-C617F9417FE7}"/>
              </a:ext>
            </a:extLst>
          </p:cNvPr>
          <p:cNvSpPr>
            <a:spLocks noGrp="1" noChangeAspect="1"/>
          </p:cNvSpPr>
          <p:nvPr>
            <p:ph type="body" sz="quarter" idx="15"/>
          </p:nvPr>
        </p:nvSpPr>
        <p:spPr bwMode="gray">
          <a:xfrm>
            <a:off x="446400" y="6166800"/>
            <a:ext cx="1513808" cy="540000"/>
          </a:xfrm>
          <a:blipFill>
            <a:blip>
              <a:extLst>
                <a:ext uri="{96DAC541-7B7A-43D3-8B79-37D633B846F1}">
                  <asvg:svgBlip xmlns:asvg="http://schemas.microsoft.com/office/drawing/2016/SVG/main" r:embed="rId2"/>
                </a:ext>
              </a:extLst>
            </a:blip>
            <a:stretch>
              <a:fillRect/>
            </a:stretch>
          </a:blipFill>
          <a:ln w="0">
            <a:solidFill>
              <a:schemeClr val="bg1">
                <a:alpha val="0"/>
              </a:schemeClr>
            </a:solidFill>
          </a:ln>
        </p:spPr>
        <p:txBody>
          <a:bodyPr anchor="t" anchorCtr="0"/>
          <a:lstStyle>
            <a:lvl1pPr>
              <a:spcBef>
                <a:spcPct val="0"/>
              </a:spcBef>
              <a:defRPr sz="100" b="0">
                <a:noFill/>
              </a:defRPr>
            </a:lvl1pPr>
            <a:lvl2pPr marL="0" indent="0">
              <a:buFont typeface="Arial" panose="020B0604020202020204" pitchFamily="34" charset="0"/>
              <a:buNone/>
              <a:defRPr sz="2000"/>
            </a:lvl2pPr>
            <a:lvl3pPr marL="0" indent="0">
              <a:buNone/>
              <a:defRPr sz="2000"/>
            </a:lvl3pPr>
            <a:lvl4pPr marL="0" indent="0">
              <a:buNone/>
              <a:defRPr sz="2000"/>
            </a:lvl4pPr>
            <a:lvl5pPr marL="0" indent="0">
              <a:buNone/>
              <a:defRPr sz="2000"/>
            </a:lvl5pPr>
          </a:lstStyle>
          <a:p>
            <a:pPr lvl="0"/>
            <a:r>
              <a:rPr lang="en-GB" noProof="0"/>
              <a:t>Click to edit Master text styles</a:t>
            </a:r>
          </a:p>
        </p:txBody>
      </p:sp>
    </p:spTree>
    <p:extLst>
      <p:ext uri="{BB962C8B-B14F-4D97-AF65-F5344CB8AC3E}">
        <p14:creationId xmlns:p14="http://schemas.microsoft.com/office/powerpoint/2010/main" val="398298377"/>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 Title text and char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7" y="388939"/>
            <a:ext cx="9496425" cy="1169551"/>
          </a:xfrm>
        </p:spPr>
        <p:txBody>
          <a:bodyPr/>
          <a:lstStyle>
            <a:lvl1pPr>
              <a:defRPr/>
            </a:lvl1pPr>
          </a:lstStyle>
          <a:p>
            <a:r>
              <a:rPr lang="en-US" noProof="0"/>
              <a:t>Click to edit slide title </a:t>
            </a:r>
            <a:br>
              <a:rPr lang="en-US" noProof="0"/>
            </a:br>
            <a:r>
              <a:rPr lang="en-US" noProof="0"/>
              <a:t>(maximum two lines)</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6" name="Textplatzhalter 5">
            <a:extLst>
              <a:ext uri="{FF2B5EF4-FFF2-40B4-BE49-F238E27FC236}">
                <a16:creationId xmlns:a16="http://schemas.microsoft.com/office/drawing/2014/main" id="{FC992EC5-7784-2014-1525-7029E2237E2F}"/>
              </a:ext>
            </a:extLst>
          </p:cNvPr>
          <p:cNvSpPr>
            <a:spLocks noGrp="1"/>
          </p:cNvSpPr>
          <p:nvPr>
            <p:ph type="body" sz="quarter" idx="13" hasCustomPrompt="1"/>
          </p:nvPr>
        </p:nvSpPr>
        <p:spPr bwMode="gray">
          <a:xfrm>
            <a:off x="604838" y="1616400"/>
            <a:ext cx="5465762" cy="4438650"/>
          </a:xfrm>
        </p:spPr>
        <p:txBody>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platzhalter 5">
            <a:extLst>
              <a:ext uri="{FF2B5EF4-FFF2-40B4-BE49-F238E27FC236}">
                <a16:creationId xmlns:a16="http://schemas.microsoft.com/office/drawing/2014/main" id="{62EBA47B-088C-7DDE-5427-480448A2A57B}"/>
              </a:ext>
            </a:extLst>
          </p:cNvPr>
          <p:cNvSpPr>
            <a:spLocks noGrp="1"/>
          </p:cNvSpPr>
          <p:nvPr>
            <p:ph type="body" sz="quarter" idx="14" hasCustomPrompt="1"/>
          </p:nvPr>
        </p:nvSpPr>
        <p:spPr bwMode="gray">
          <a:xfrm>
            <a:off x="6311900" y="1616400"/>
            <a:ext cx="5465762" cy="263149"/>
          </a:xfrm>
        </p:spPr>
        <p:txBody>
          <a:bodyPr>
            <a:spAutoFit/>
          </a:bodyPr>
          <a:lstStyle>
            <a:lvl1pPr marL="0" indent="0">
              <a:spcBef>
                <a:spcPct val="0"/>
              </a:spcBef>
              <a:buFont typeface="Arial" panose="020B0604020202020204" pitchFamily="34" charset="0"/>
              <a:buNone/>
              <a:defRPr sz="1800" b="1"/>
            </a:lvl1pPr>
            <a:lvl2pPr marL="0" indent="0">
              <a:spcBef>
                <a:spcPct val="0"/>
              </a:spcBef>
              <a:buFont typeface="Arial" panose="020B0604020202020204" pitchFamily="34" charset="0"/>
              <a:buNone/>
              <a:defRPr sz="1800" b="1"/>
            </a:lvl2pPr>
            <a:lvl3pPr marL="0" indent="0">
              <a:spcBef>
                <a:spcPct val="0"/>
              </a:spcBef>
              <a:buNone/>
              <a:defRPr sz="1800" b="1"/>
            </a:lvl3pPr>
            <a:lvl4pPr marL="0" indent="0">
              <a:spcBef>
                <a:spcPct val="0"/>
              </a:spcBef>
              <a:buNone/>
              <a:defRPr sz="1800" b="1"/>
            </a:lvl4pPr>
            <a:lvl5pPr marL="0" indent="0">
              <a:spcBef>
                <a:spcPct val="0"/>
              </a:spcBef>
              <a:buNone/>
              <a:defRPr sz="1800" b="1"/>
            </a:lvl5pPr>
          </a:lstStyle>
          <a:p>
            <a:pPr lvl="0"/>
            <a:r>
              <a:rPr lang="en-US" noProof="0"/>
              <a:t>Click to edit chart title</a:t>
            </a:r>
          </a:p>
        </p:txBody>
      </p:sp>
      <p:sp>
        <p:nvSpPr>
          <p:cNvPr id="8" name="Textplatzhalter 5">
            <a:extLst>
              <a:ext uri="{FF2B5EF4-FFF2-40B4-BE49-F238E27FC236}">
                <a16:creationId xmlns:a16="http://schemas.microsoft.com/office/drawing/2014/main" id="{B07DBF29-7F43-AD6D-B06E-88B82B53A9DA}"/>
              </a:ext>
            </a:extLst>
          </p:cNvPr>
          <p:cNvSpPr>
            <a:spLocks noGrp="1"/>
          </p:cNvSpPr>
          <p:nvPr>
            <p:ph type="body" sz="quarter" idx="15" hasCustomPrompt="1"/>
          </p:nvPr>
        </p:nvSpPr>
        <p:spPr bwMode="gray">
          <a:xfrm>
            <a:off x="6311900" y="1934475"/>
            <a:ext cx="5465762" cy="233910"/>
          </a:xfrm>
        </p:spPr>
        <p:txBody>
          <a:bodyPr>
            <a:spAutoFit/>
          </a:bodyPr>
          <a:lstStyle>
            <a:lvl1pPr marL="0" indent="0">
              <a:spcBef>
                <a:spcPct val="0"/>
              </a:spcBef>
              <a:buFont typeface="Arial" panose="020B0604020202020204" pitchFamily="34" charset="0"/>
              <a:buNone/>
              <a:defRPr sz="1600" b="0"/>
            </a:lvl1pPr>
            <a:lvl2pPr marL="0" indent="0">
              <a:spcBef>
                <a:spcPct val="0"/>
              </a:spcBef>
              <a:buFont typeface="Arial" panose="020B0604020202020204" pitchFamily="34" charset="0"/>
              <a:buNone/>
              <a:defRPr sz="1600" b="0"/>
            </a:lvl2pPr>
            <a:lvl3pPr marL="0" indent="0">
              <a:spcBef>
                <a:spcPct val="0"/>
              </a:spcBef>
              <a:buNone/>
              <a:defRPr sz="1600" b="0"/>
            </a:lvl3pPr>
            <a:lvl4pPr marL="0" indent="0">
              <a:spcBef>
                <a:spcPct val="0"/>
              </a:spcBef>
              <a:buNone/>
              <a:defRPr sz="1600" b="0"/>
            </a:lvl4pPr>
            <a:lvl5pPr marL="0" indent="0">
              <a:spcBef>
                <a:spcPct val="0"/>
              </a:spcBef>
              <a:buNone/>
              <a:defRPr sz="1600" b="0"/>
            </a:lvl5pPr>
          </a:lstStyle>
          <a:p>
            <a:pPr lvl="0"/>
            <a:r>
              <a:rPr lang="en-US" noProof="0"/>
              <a:t>Click to edit unit of value</a:t>
            </a:r>
          </a:p>
        </p:txBody>
      </p:sp>
      <p:sp>
        <p:nvSpPr>
          <p:cNvPr id="9" name="Textplatzhalter 5">
            <a:extLst>
              <a:ext uri="{FF2B5EF4-FFF2-40B4-BE49-F238E27FC236}">
                <a16:creationId xmlns:a16="http://schemas.microsoft.com/office/drawing/2014/main" id="{50F05497-61D2-89EE-4869-86958B9F5616}"/>
              </a:ext>
            </a:extLst>
          </p:cNvPr>
          <p:cNvSpPr>
            <a:spLocks noGrp="1"/>
          </p:cNvSpPr>
          <p:nvPr>
            <p:ph type="body" sz="quarter" idx="16" hasCustomPrompt="1"/>
          </p:nvPr>
        </p:nvSpPr>
        <p:spPr bwMode="gray">
          <a:xfrm>
            <a:off x="6311900" y="5934595"/>
            <a:ext cx="5465762" cy="116955"/>
          </a:xfrm>
        </p:spPr>
        <p:txBody>
          <a:bodyPr anchor="b" anchorCtr="0">
            <a:spAutoFit/>
          </a:bodyPr>
          <a:lstStyle>
            <a:lvl1pPr marL="0" indent="0">
              <a:spcBef>
                <a:spcPct val="0"/>
              </a:spcBef>
              <a:buFont typeface="Arial" panose="020B0604020202020204" pitchFamily="34" charset="0"/>
              <a:buNone/>
              <a:defRPr sz="800" b="0"/>
            </a:lvl1pPr>
            <a:lvl2pPr marL="0" indent="0">
              <a:spcBef>
                <a:spcPct val="0"/>
              </a:spcBef>
              <a:buFont typeface="Arial" panose="020B0604020202020204" pitchFamily="34" charset="0"/>
              <a:buNone/>
              <a:defRPr sz="800" b="0"/>
            </a:lvl2pPr>
            <a:lvl3pPr marL="0" indent="0">
              <a:spcBef>
                <a:spcPct val="0"/>
              </a:spcBef>
              <a:buNone/>
              <a:defRPr sz="800" b="0"/>
            </a:lvl3pPr>
            <a:lvl4pPr marL="0" indent="0">
              <a:spcBef>
                <a:spcPct val="0"/>
              </a:spcBef>
              <a:buNone/>
              <a:defRPr sz="800" b="0"/>
            </a:lvl4pPr>
            <a:lvl5pPr marL="0" indent="0">
              <a:spcBef>
                <a:spcPct val="0"/>
              </a:spcBef>
              <a:buNone/>
              <a:defRPr sz="800" b="0"/>
            </a:lvl5pPr>
          </a:lstStyle>
          <a:p>
            <a:pPr lvl="0"/>
            <a:r>
              <a:rPr lang="en-US" noProof="0"/>
              <a:t>Click to edit footnote/source</a:t>
            </a:r>
          </a:p>
        </p:txBody>
      </p:sp>
      <p:sp>
        <p:nvSpPr>
          <p:cNvPr id="11" name="Diagrammplatzhalter 10">
            <a:extLst>
              <a:ext uri="{FF2B5EF4-FFF2-40B4-BE49-F238E27FC236}">
                <a16:creationId xmlns:a16="http://schemas.microsoft.com/office/drawing/2014/main" id="{11F9125C-7A50-7093-91B8-9DE8013138A2}"/>
              </a:ext>
            </a:extLst>
          </p:cNvPr>
          <p:cNvSpPr>
            <a:spLocks noGrp="1"/>
          </p:cNvSpPr>
          <p:nvPr>
            <p:ph type="chart" sz="quarter" idx="17"/>
          </p:nvPr>
        </p:nvSpPr>
        <p:spPr bwMode="gray">
          <a:xfrm>
            <a:off x="6311900" y="2251265"/>
            <a:ext cx="5461000" cy="3600450"/>
          </a:xfrm>
          <a:solidFill>
            <a:schemeClr val="bg2"/>
          </a:solidFill>
        </p:spPr>
        <p:txBody>
          <a:bodyPr/>
          <a:lstStyle/>
          <a:p>
            <a:r>
              <a:rPr lang="en-GB" noProof="0"/>
              <a:t>Click icon to add chart</a:t>
            </a:r>
            <a:endParaRPr lang="en-US" noProof="0"/>
          </a:p>
        </p:txBody>
      </p:sp>
    </p:spTree>
    <p:extLst>
      <p:ext uri="{BB962C8B-B14F-4D97-AF65-F5344CB8AC3E}">
        <p14:creationId xmlns:p14="http://schemas.microsoft.com/office/powerpoint/2010/main" val="123971579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F49D7-F855-A5C5-D281-814E0BACBD72}"/>
              </a:ext>
            </a:extLst>
          </p:cNvPr>
          <p:cNvSpPr>
            <a:spLocks noGrp="1"/>
          </p:cNvSpPr>
          <p:nvPr>
            <p:ph type="title" hasCustomPrompt="1"/>
          </p:nvPr>
        </p:nvSpPr>
        <p:spPr bwMode="gray">
          <a:xfrm>
            <a:off x="604838" y="1614714"/>
            <a:ext cx="9496162" cy="1384995"/>
          </a:xfrm>
        </p:spPr>
        <p:txBody>
          <a:bodyPr/>
          <a:lstStyle>
            <a:lvl1pPr>
              <a:lnSpc>
                <a:spcPct val="90000"/>
              </a:lnSpc>
              <a:defRPr sz="5000">
                <a:gradFill>
                  <a:gsLst>
                    <a:gs pos="0">
                      <a:schemeClr val="accent2"/>
                    </a:gs>
                    <a:gs pos="56000">
                      <a:srgbClr val="FF6600"/>
                    </a:gs>
                  </a:gsLst>
                  <a:lin ang="0" scaled="0"/>
                </a:gradFill>
              </a:defRPr>
            </a:lvl1pPr>
          </a:lstStyle>
          <a:p>
            <a:r>
              <a:rPr lang="en-US" noProof="0"/>
              <a:t>Click to edit quote</a:t>
            </a:r>
            <a:br>
              <a:rPr lang="en-US" noProof="0"/>
            </a:br>
            <a:r>
              <a:rPr lang="en-US" noProof="0"/>
              <a:t>(can be several lines long)</a:t>
            </a:r>
          </a:p>
        </p:txBody>
      </p:sp>
      <p:sp>
        <p:nvSpPr>
          <p:cNvPr id="4" name="Fußzeilenplatzhalter 3">
            <a:extLst>
              <a:ext uri="{FF2B5EF4-FFF2-40B4-BE49-F238E27FC236}">
                <a16:creationId xmlns:a16="http://schemas.microsoft.com/office/drawing/2014/main" id="{7708C9AA-4142-C6C8-34DC-BB929E88F89B}"/>
              </a:ext>
            </a:extLst>
          </p:cNvPr>
          <p:cNvSpPr>
            <a:spLocks noGrp="1"/>
          </p:cNvSpPr>
          <p:nvPr>
            <p:ph type="ftr" sz="quarter" idx="11"/>
          </p:nvPr>
        </p:nvSpPr>
        <p:spPr bwMode="gray"/>
        <p:txBody>
          <a:bodyPr/>
          <a:lstStyle/>
          <a:p>
            <a:endParaRPr lang="en-US" noProof="0"/>
          </a:p>
        </p:txBody>
      </p:sp>
      <p:sp>
        <p:nvSpPr>
          <p:cNvPr id="5" name="Foliennummernplatzhalter 4">
            <a:extLst>
              <a:ext uri="{FF2B5EF4-FFF2-40B4-BE49-F238E27FC236}">
                <a16:creationId xmlns:a16="http://schemas.microsoft.com/office/drawing/2014/main" id="{446D25B8-4FE3-EFAD-4A01-D404A2103CE3}"/>
              </a:ext>
            </a:extLst>
          </p:cNvPr>
          <p:cNvSpPr>
            <a:spLocks noGrp="1"/>
          </p:cNvSpPr>
          <p:nvPr>
            <p:ph type="sldNum" sz="quarter" idx="12"/>
          </p:nvPr>
        </p:nvSpPr>
        <p:spPr bwMode="gray"/>
        <p:txBody>
          <a:bodyPr/>
          <a:lstStyle/>
          <a:p>
            <a:fld id="{281AD38D-479A-4EBF-AD97-60167C408FF2}" type="slidenum">
              <a:rPr lang="en-US" noProof="0" smtClean="0"/>
              <a:t>‹#›</a:t>
            </a:fld>
            <a:endParaRPr lang="en-US" noProof="0"/>
          </a:p>
        </p:txBody>
      </p:sp>
      <p:sp>
        <p:nvSpPr>
          <p:cNvPr id="3" name="Textplatzhalter 5">
            <a:extLst>
              <a:ext uri="{FF2B5EF4-FFF2-40B4-BE49-F238E27FC236}">
                <a16:creationId xmlns:a16="http://schemas.microsoft.com/office/drawing/2014/main" id="{4DD051FE-A2E4-6E36-1D73-73A0089C861B}"/>
              </a:ext>
            </a:extLst>
          </p:cNvPr>
          <p:cNvSpPr>
            <a:spLocks noGrp="1"/>
          </p:cNvSpPr>
          <p:nvPr>
            <p:ph type="body" sz="quarter" idx="19" hasCustomPrompt="1"/>
          </p:nvPr>
        </p:nvSpPr>
        <p:spPr bwMode="gray">
          <a:xfrm>
            <a:off x="604838" y="4776327"/>
            <a:ext cx="9496800" cy="263149"/>
          </a:xfrm>
        </p:spPr>
        <p:txBody>
          <a:bodyPr>
            <a:spAutoFit/>
          </a:bodyPr>
          <a:lstStyle>
            <a:lvl1pPr marL="0" indent="0">
              <a:spcBef>
                <a:spcPct val="0"/>
              </a:spcBef>
              <a:buFont typeface="Arial" panose="020B0604020202020204" pitchFamily="34" charset="0"/>
              <a:buNone/>
              <a:defRPr sz="1800" b="0"/>
            </a:lvl1pPr>
            <a:lvl2pPr marL="0" indent="0">
              <a:spcBef>
                <a:spcPct val="0"/>
              </a:spcBef>
              <a:buFont typeface="Arial" panose="020B0604020202020204" pitchFamily="34" charset="0"/>
              <a:buNone/>
              <a:defRPr sz="2000" b="0"/>
            </a:lvl2pPr>
            <a:lvl3pPr marL="0" indent="0">
              <a:spcBef>
                <a:spcPct val="0"/>
              </a:spcBef>
              <a:buNone/>
              <a:defRPr sz="2000" b="0"/>
            </a:lvl3pPr>
            <a:lvl4pPr marL="0" indent="0">
              <a:spcBef>
                <a:spcPct val="0"/>
              </a:spcBef>
              <a:buNone/>
              <a:defRPr sz="2000" b="0"/>
            </a:lvl4pPr>
            <a:lvl5pPr marL="0" indent="0">
              <a:spcBef>
                <a:spcPct val="0"/>
              </a:spcBef>
              <a:buNone/>
              <a:defRPr sz="2000" b="0"/>
            </a:lvl5pPr>
          </a:lstStyle>
          <a:p>
            <a:pPr lvl="0"/>
            <a:r>
              <a:rPr lang="en-US" noProof="0"/>
              <a:t>Click to edit quotator</a:t>
            </a:r>
          </a:p>
        </p:txBody>
      </p:sp>
    </p:spTree>
    <p:extLst>
      <p:ext uri="{BB962C8B-B14F-4D97-AF65-F5344CB8AC3E}">
        <p14:creationId xmlns:p14="http://schemas.microsoft.com/office/powerpoint/2010/main" val="67835457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pic>
        <p:nvPicPr>
          <p:cNvPr id="42" name="Logo">
            <a:extLst>
              <a:ext uri="{FF2B5EF4-FFF2-40B4-BE49-F238E27FC236}">
                <a16:creationId xmlns:a16="http://schemas.microsoft.com/office/drawing/2014/main" id="{572B6447-BD74-E19F-F82F-B6AB6B813F3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538190477"/>
      </p:ext>
    </p:extLst>
  </p:cSld>
  <p:clrMapOvr>
    <a:masterClrMapping/>
  </p:clrMapOvr>
  <p:transition/>
  <p:extLst>
    <p:ext uri="{DCECCB84-F9BA-43D5-87BE-67443E8EF086}">
      <p15:sldGuideLst xmlns:p15="http://schemas.microsoft.com/office/powerpoint/2012/main">
        <p15:guide id="3" pos="2615">
          <p15:clr>
            <a:srgbClr val="9FCC3B"/>
          </p15:clr>
        </p15:guide>
        <p15:guide id="4" pos="2706">
          <p15:clr>
            <a:srgbClr val="9FCC3B"/>
          </p15:clr>
        </p15:guide>
        <p15:guide id="5" pos="4974">
          <p15:clr>
            <a:srgbClr val="9FCC3B"/>
          </p15:clr>
        </p15:guide>
        <p15:guide id="6" pos="5065">
          <p15:clr>
            <a:srgbClr val="9FCC3B"/>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 Title slide 1">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Gradient background">
            <a:extLst>
              <a:ext uri="{FF2B5EF4-FFF2-40B4-BE49-F238E27FC236}">
                <a16:creationId xmlns:a16="http://schemas.microsoft.com/office/drawing/2014/main" id="{92928F57-07A1-1A1B-92F7-6684E21D98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6057900"/>
            <a:ext cx="12192000" cy="800100"/>
          </a:xfrm>
          <a:prstGeom prst="rect">
            <a:avLst/>
          </a:prstGeom>
        </p:spPr>
      </p:pic>
      <p:sp>
        <p:nvSpPr>
          <p:cNvPr id="7" name="Title 1">
            <a:extLst>
              <a:ext uri="{FF2B5EF4-FFF2-40B4-BE49-F238E27FC236}">
                <a16:creationId xmlns:a16="http://schemas.microsoft.com/office/drawing/2014/main" id="{DE11E6EF-7DEE-709C-8F7C-C05A9D414CD0}"/>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8" name="Subtitle 2">
            <a:extLst>
              <a:ext uri="{FF2B5EF4-FFF2-40B4-BE49-F238E27FC236}">
                <a16:creationId xmlns:a16="http://schemas.microsoft.com/office/drawing/2014/main" id="{156DCA5C-54BE-B570-7771-24B6F32B8654}"/>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9" name="Text Placeholder 1">
            <a:extLst>
              <a:ext uri="{FF2B5EF4-FFF2-40B4-BE49-F238E27FC236}">
                <a16:creationId xmlns:a16="http://schemas.microsoft.com/office/drawing/2014/main" id="{9CEC8C55-6D9F-A0BC-1D15-F83CA5ED26DA}"/>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10" name="Text Placeholder 2">
            <a:extLst>
              <a:ext uri="{FF2B5EF4-FFF2-40B4-BE49-F238E27FC236}">
                <a16:creationId xmlns:a16="http://schemas.microsoft.com/office/drawing/2014/main" id="{F5B90D9E-31F6-9A74-2145-A6288C92CE44}"/>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bwMode="gray">
          <a:xfrm>
            <a:off x="551394" y="6301888"/>
            <a:ext cx="1691980" cy="252837"/>
          </a:xfrm>
          <a:prstGeom prst="rect">
            <a:avLst/>
          </a:prstGeom>
        </p:spPr>
      </p:pic>
      <p:sp>
        <p:nvSpPr>
          <p:cNvPr id="3" name="Footer Placeholder 2">
            <a:extLst>
              <a:ext uri="{FF2B5EF4-FFF2-40B4-BE49-F238E27FC236}">
                <a16:creationId xmlns:a16="http://schemas.microsoft.com/office/drawing/2014/main" id="{C2AEE872-17BA-5687-6409-5D696FD2CCF8}"/>
              </a:ext>
            </a:extLst>
          </p:cNvPr>
          <p:cNvSpPr>
            <a:spLocks noGrp="1"/>
          </p:cNvSpPr>
          <p:nvPr>
            <p:ph type="ftr" sz="quarter" idx="15"/>
          </p:nvPr>
        </p:nvSpPr>
        <p:spPr/>
        <p:txBody>
          <a:bodyPr/>
          <a:lstStyle/>
          <a:p>
            <a:pPr algn="l"/>
            <a:endParaRPr lang="en-US" noProof="0"/>
          </a:p>
        </p:txBody>
      </p:sp>
      <p:sp>
        <p:nvSpPr>
          <p:cNvPr id="4" name="Slide Number Placeholder 3">
            <a:extLst>
              <a:ext uri="{FF2B5EF4-FFF2-40B4-BE49-F238E27FC236}">
                <a16:creationId xmlns:a16="http://schemas.microsoft.com/office/drawing/2014/main" id="{E100544A-606F-A954-EFCC-B2A52625FFC6}"/>
              </a:ext>
            </a:extLst>
          </p:cNvPr>
          <p:cNvSpPr>
            <a:spLocks noGrp="1"/>
          </p:cNvSpPr>
          <p:nvPr>
            <p:ph type="sldNum" sz="quarter" idx="16"/>
          </p:nvPr>
        </p:nvSpPr>
        <p:spPr/>
        <p:txBody>
          <a:bodyPr/>
          <a:lstStyle/>
          <a:p>
            <a:fld id="{1EDD9F3E-8BFD-4E3C-98D1-767322780FDD}" type="slidenum">
              <a:rPr lang="en-US" noProof="0" smtClean="0"/>
              <a:t>‹#›</a:t>
            </a:fld>
            <a:endParaRPr lang="en-US" noProof="0"/>
          </a:p>
        </p:txBody>
      </p:sp>
    </p:spTree>
    <p:extLst>
      <p:ext uri="{BB962C8B-B14F-4D97-AF65-F5344CB8AC3E}">
        <p14:creationId xmlns:p14="http://schemas.microsoft.com/office/powerpoint/2010/main" val="1145975045"/>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 Titl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5" name="Text Placeholder 1">
            <a:extLst>
              <a:ext uri="{FF2B5EF4-FFF2-40B4-BE49-F238E27FC236}">
                <a16:creationId xmlns:a16="http://schemas.microsoft.com/office/drawing/2014/main" id="{9652521A-CD45-F485-9C10-82CE67ACE2F5}"/>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dient background">
            <a:extLst>
              <a:ext uri="{FF2B5EF4-FFF2-40B4-BE49-F238E27FC236}">
                <a16:creationId xmlns:a16="http://schemas.microsoft.com/office/drawing/2014/main" id="{8724D9F6-3E07-EAAB-9C0A-FB3B644A654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1"/>
            <a:ext cx="12192000" cy="303274"/>
          </a:xfrm>
          <a:prstGeom prst="rect">
            <a:avLst/>
          </a:prstGeom>
        </p:spPr>
      </p:pic>
    </p:spTree>
    <p:extLst>
      <p:ext uri="{BB962C8B-B14F-4D97-AF65-F5344CB8AC3E}">
        <p14:creationId xmlns:p14="http://schemas.microsoft.com/office/powerpoint/2010/main" val="2602397798"/>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 Title slide 3">
    <p:spTree>
      <p:nvGrpSpPr>
        <p:cNvPr id="1" name=""/>
        <p:cNvGrpSpPr/>
        <p:nvPr/>
      </p:nvGrpSpPr>
      <p:grpSpPr>
        <a:xfrm>
          <a:off x="0" y="0"/>
          <a:ext cx="0" cy="0"/>
          <a:chOff x="0" y="0"/>
          <a:chExt cx="0" cy="0"/>
        </a:xfrm>
      </p:grpSpPr>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4" name="Title 1">
            <a:extLst>
              <a:ext uri="{FF2B5EF4-FFF2-40B4-BE49-F238E27FC236}">
                <a16:creationId xmlns:a16="http://schemas.microsoft.com/office/drawing/2014/main" id="{751C14DD-9794-E6F9-AF00-3571E64B8936}"/>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7" name="Subtitle 2">
            <a:extLst>
              <a:ext uri="{FF2B5EF4-FFF2-40B4-BE49-F238E27FC236}">
                <a16:creationId xmlns:a16="http://schemas.microsoft.com/office/drawing/2014/main" id="{1DBE46BF-4100-2DC3-ABDE-7C925CA29CCA}"/>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8" name="Text Placeholder 1">
            <a:extLst>
              <a:ext uri="{FF2B5EF4-FFF2-40B4-BE49-F238E27FC236}">
                <a16:creationId xmlns:a16="http://schemas.microsoft.com/office/drawing/2014/main" id="{88B367B8-A7CD-7CB8-9517-8197F72C4C2B}"/>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9" name="Text Placeholder 2">
            <a:extLst>
              <a:ext uri="{FF2B5EF4-FFF2-40B4-BE49-F238E27FC236}">
                <a16:creationId xmlns:a16="http://schemas.microsoft.com/office/drawing/2014/main" id="{E5AA0FEE-BD89-5565-F585-CC60A499B784}"/>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Tree>
    <p:extLst>
      <p:ext uri="{BB962C8B-B14F-4D97-AF65-F5344CB8AC3E}">
        <p14:creationId xmlns:p14="http://schemas.microsoft.com/office/powerpoint/2010/main" val="2205465490"/>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 Title slide with image 4">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flipH="1">
            <a:off x="-1" y="2420888"/>
            <a:ext cx="4281056" cy="4437112"/>
          </a:xfrm>
          <a:prstGeom prst="rect">
            <a:avLst/>
          </a:prstGeom>
          <a:blipFill>
            <a:blip>
              <a:extLst>
                <a:ext uri="{96DAC541-7B7A-43D3-8B79-37D633B846F1}">
                  <asvg:svgBlip xmlns:asvg="http://schemas.microsoft.com/office/drawing/2016/SVG/main" r:embed="rId2"/>
                </a:ext>
              </a:extLst>
            </a:blip>
            <a:stretch>
              <a:fillRect l="-811" t="-811" r="-811" b="-81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0">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5" y="2420888"/>
            <a:ext cx="7766945"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5"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329938438"/>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 Title slide with image 5">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a:off x="0" y="2420888"/>
            <a:ext cx="4281056" cy="4437112"/>
          </a:xfrm>
          <a:prstGeom prst="rect">
            <a:avLst/>
          </a:prstGeom>
          <a:blipFill>
            <a:blip r:embed="rId2">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0">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6" y="2420888"/>
            <a:ext cx="7766944"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6"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
        <p:nvSpPr>
          <p:cNvPr id="2" name="Title 1">
            <a:extLst>
              <a:ext uri="{FF2B5EF4-FFF2-40B4-BE49-F238E27FC236}">
                <a16:creationId xmlns:a16="http://schemas.microsoft.com/office/drawing/2014/main" id="{7C4A620D-E72D-0599-539C-16ECD62CD3D9}"/>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Tree>
    <p:extLst>
      <p:ext uri="{BB962C8B-B14F-4D97-AF65-F5344CB8AC3E}">
        <p14:creationId xmlns:p14="http://schemas.microsoft.com/office/powerpoint/2010/main" val="1656120640"/>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 Title slide with image 6">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flipH="1">
            <a:off x="615" y="2420888"/>
            <a:ext cx="4280440" cy="4437112"/>
          </a:xfrm>
          <a:prstGeom prst="rect">
            <a:avLst/>
          </a:prstGeom>
          <a:blipFill>
            <a:blip r:embed="rId2">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0">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5" y="2420888"/>
            <a:ext cx="7766945"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5"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
        <p:nvSpPr>
          <p:cNvPr id="9" name="Title 1">
            <a:extLst>
              <a:ext uri="{FF2B5EF4-FFF2-40B4-BE49-F238E27FC236}">
                <a16:creationId xmlns:a16="http://schemas.microsoft.com/office/drawing/2014/main" id="{FEDBD3AB-8D5C-9430-21B5-DB44408225B2}"/>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Tree>
    <p:extLst>
      <p:ext uri="{BB962C8B-B14F-4D97-AF65-F5344CB8AC3E}">
        <p14:creationId xmlns:p14="http://schemas.microsoft.com/office/powerpoint/2010/main" val="2539259111"/>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 Table of content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27" name="Logo">
            <a:extLst>
              <a:ext uri="{FF2B5EF4-FFF2-40B4-BE49-F238E27FC236}">
                <a16:creationId xmlns:a16="http://schemas.microsoft.com/office/drawing/2014/main" id="{6CB62FDA-7C32-F694-6DE6-E1D01DA97A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223111418"/>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 Table of content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0" name="Picture Placeholder 5">
            <a:extLst>
              <a:ext uri="{FF2B5EF4-FFF2-40B4-BE49-F238E27FC236}">
                <a16:creationId xmlns:a16="http://schemas.microsoft.com/office/drawing/2014/main" id="{87E83465-E936-9562-7382-58B2C6BC3AC5}"/>
              </a:ext>
            </a:extLst>
          </p:cNvPr>
          <p:cNvSpPr>
            <a:spLocks noGrp="1"/>
          </p:cNvSpPr>
          <p:nvPr>
            <p:ph type="pic" sz="quarter" idx="27"/>
          </p:nvPr>
        </p:nvSpPr>
        <p:spPr bwMode="gray">
          <a:xfrm>
            <a:off x="551384"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8" name="Text Placeholder 9">
            <a:extLst>
              <a:ext uri="{FF2B5EF4-FFF2-40B4-BE49-F238E27FC236}">
                <a16:creationId xmlns:a16="http://schemas.microsoft.com/office/drawing/2014/main" id="{CEE294DF-F384-A74E-EE39-69C112F65FC7}"/>
              </a:ext>
            </a:extLst>
          </p:cNvPr>
          <p:cNvSpPr>
            <a:spLocks noGrp="1"/>
          </p:cNvSpPr>
          <p:nvPr>
            <p:ph type="body" sz="quarter" idx="25" hasCustomPrompt="1"/>
          </p:nvPr>
        </p:nvSpPr>
        <p:spPr bwMode="gray">
          <a:xfrm>
            <a:off x="551384"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9" name="Text Placeholder 10">
            <a:extLst>
              <a:ext uri="{FF2B5EF4-FFF2-40B4-BE49-F238E27FC236}">
                <a16:creationId xmlns:a16="http://schemas.microsoft.com/office/drawing/2014/main" id="{E3654B84-E40B-FCB1-3724-1DABC8B1737D}"/>
              </a:ext>
            </a:extLst>
          </p:cNvPr>
          <p:cNvSpPr>
            <a:spLocks noGrp="1"/>
          </p:cNvSpPr>
          <p:nvPr>
            <p:ph type="body" sz="quarter" idx="26" hasCustomPrompt="1"/>
          </p:nvPr>
        </p:nvSpPr>
        <p:spPr bwMode="gray">
          <a:xfrm>
            <a:off x="803384"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7" name="Picture Placeholder 6">
            <a:extLst>
              <a:ext uri="{FF2B5EF4-FFF2-40B4-BE49-F238E27FC236}">
                <a16:creationId xmlns:a16="http://schemas.microsoft.com/office/drawing/2014/main" id="{26F7F342-6CB9-4537-438D-BA9E5446D5C5}"/>
              </a:ext>
            </a:extLst>
          </p:cNvPr>
          <p:cNvSpPr>
            <a:spLocks noGrp="1"/>
          </p:cNvSpPr>
          <p:nvPr>
            <p:ph type="pic" sz="quarter" idx="30"/>
          </p:nvPr>
        </p:nvSpPr>
        <p:spPr bwMode="gray">
          <a:xfrm>
            <a:off x="3359696"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11">
            <a:extLst>
              <a:ext uri="{FF2B5EF4-FFF2-40B4-BE49-F238E27FC236}">
                <a16:creationId xmlns:a16="http://schemas.microsoft.com/office/drawing/2014/main" id="{78586DED-D6C9-416B-DE95-E998EB52076F}"/>
              </a:ext>
            </a:extLst>
          </p:cNvPr>
          <p:cNvSpPr>
            <a:spLocks noGrp="1"/>
          </p:cNvSpPr>
          <p:nvPr>
            <p:ph type="body" sz="quarter" idx="28" hasCustomPrompt="1"/>
          </p:nvPr>
        </p:nvSpPr>
        <p:spPr bwMode="gray">
          <a:xfrm>
            <a:off x="3359696"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6" name="Text Placeholder 12">
            <a:extLst>
              <a:ext uri="{FF2B5EF4-FFF2-40B4-BE49-F238E27FC236}">
                <a16:creationId xmlns:a16="http://schemas.microsoft.com/office/drawing/2014/main" id="{CB2BFA5B-027E-0A7B-FD2A-AAC3CBC9749C}"/>
              </a:ext>
            </a:extLst>
          </p:cNvPr>
          <p:cNvSpPr>
            <a:spLocks noGrp="1"/>
          </p:cNvSpPr>
          <p:nvPr>
            <p:ph type="body" sz="quarter" idx="29" hasCustomPrompt="1"/>
          </p:nvPr>
        </p:nvSpPr>
        <p:spPr bwMode="gray">
          <a:xfrm>
            <a:off x="3611724"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9" name="Picture Placeholder 7">
            <a:extLst>
              <a:ext uri="{FF2B5EF4-FFF2-40B4-BE49-F238E27FC236}">
                <a16:creationId xmlns:a16="http://schemas.microsoft.com/office/drawing/2014/main" id="{0F726FBF-CB4A-AF8D-5B1E-DCD4213344B7}"/>
              </a:ext>
            </a:extLst>
          </p:cNvPr>
          <p:cNvSpPr>
            <a:spLocks noGrp="1"/>
          </p:cNvSpPr>
          <p:nvPr>
            <p:ph type="pic" sz="quarter" idx="33"/>
          </p:nvPr>
        </p:nvSpPr>
        <p:spPr bwMode="gray">
          <a:xfrm>
            <a:off x="6168008"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7" name="Text Placeholder 13">
            <a:extLst>
              <a:ext uri="{FF2B5EF4-FFF2-40B4-BE49-F238E27FC236}">
                <a16:creationId xmlns:a16="http://schemas.microsoft.com/office/drawing/2014/main" id="{D0D834FA-1583-AE1B-9B41-FD20F66F2287}"/>
              </a:ext>
            </a:extLst>
          </p:cNvPr>
          <p:cNvSpPr>
            <a:spLocks noGrp="1"/>
          </p:cNvSpPr>
          <p:nvPr>
            <p:ph type="body" sz="quarter" idx="31" hasCustomPrompt="1"/>
          </p:nvPr>
        </p:nvSpPr>
        <p:spPr bwMode="gray">
          <a:xfrm>
            <a:off x="6168008"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8" name="Text Placeholder 14">
            <a:extLst>
              <a:ext uri="{FF2B5EF4-FFF2-40B4-BE49-F238E27FC236}">
                <a16:creationId xmlns:a16="http://schemas.microsoft.com/office/drawing/2014/main" id="{D640CFF1-EE63-44B9-98DB-23D254A8FD24}"/>
              </a:ext>
            </a:extLst>
          </p:cNvPr>
          <p:cNvSpPr>
            <a:spLocks noGrp="1"/>
          </p:cNvSpPr>
          <p:nvPr>
            <p:ph type="body" sz="quarter" idx="32" hasCustomPrompt="1"/>
          </p:nvPr>
        </p:nvSpPr>
        <p:spPr bwMode="gray">
          <a:xfrm>
            <a:off x="6420036"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32" name="Picture Placeholder 8">
            <a:extLst>
              <a:ext uri="{FF2B5EF4-FFF2-40B4-BE49-F238E27FC236}">
                <a16:creationId xmlns:a16="http://schemas.microsoft.com/office/drawing/2014/main" id="{EAC21E38-8163-B540-E913-991D485220F7}"/>
              </a:ext>
            </a:extLst>
          </p:cNvPr>
          <p:cNvSpPr>
            <a:spLocks noGrp="1"/>
          </p:cNvSpPr>
          <p:nvPr>
            <p:ph type="pic" sz="quarter" idx="36"/>
          </p:nvPr>
        </p:nvSpPr>
        <p:spPr bwMode="gray">
          <a:xfrm>
            <a:off x="8976320"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30" name="Text Placeholder 15">
            <a:extLst>
              <a:ext uri="{FF2B5EF4-FFF2-40B4-BE49-F238E27FC236}">
                <a16:creationId xmlns:a16="http://schemas.microsoft.com/office/drawing/2014/main" id="{1F29D8D5-6E5E-8B9E-0128-955D7E46C229}"/>
              </a:ext>
            </a:extLst>
          </p:cNvPr>
          <p:cNvSpPr>
            <a:spLocks noGrp="1"/>
          </p:cNvSpPr>
          <p:nvPr>
            <p:ph type="body" sz="quarter" idx="34" hasCustomPrompt="1"/>
          </p:nvPr>
        </p:nvSpPr>
        <p:spPr bwMode="gray">
          <a:xfrm>
            <a:off x="8976320"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31" name="Text Placeholder 16">
            <a:extLst>
              <a:ext uri="{FF2B5EF4-FFF2-40B4-BE49-F238E27FC236}">
                <a16:creationId xmlns:a16="http://schemas.microsoft.com/office/drawing/2014/main" id="{841AE9E9-C6DA-13DA-947A-F29639F25832}"/>
              </a:ext>
            </a:extLst>
          </p:cNvPr>
          <p:cNvSpPr>
            <a:spLocks noGrp="1"/>
          </p:cNvSpPr>
          <p:nvPr>
            <p:ph type="body" sz="quarter" idx="35" hasCustomPrompt="1"/>
          </p:nvPr>
        </p:nvSpPr>
        <p:spPr bwMode="gray">
          <a:xfrm>
            <a:off x="9228348"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33" name="Logo">
            <a:extLst>
              <a:ext uri="{FF2B5EF4-FFF2-40B4-BE49-F238E27FC236}">
                <a16:creationId xmlns:a16="http://schemas.microsoft.com/office/drawing/2014/main" id="{7D38B19B-8E1F-2476-5E13-10CCDB1136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96146276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Agenda</a:t>
            </a:r>
          </a:p>
        </p:txBody>
      </p:sp>
      <p:pic>
        <p:nvPicPr>
          <p:cNvPr id="3" name="Logo">
            <a:extLst>
              <a:ext uri="{FF2B5EF4-FFF2-40B4-BE49-F238E27FC236}">
                <a16:creationId xmlns:a16="http://schemas.microsoft.com/office/drawing/2014/main" id="{80A9B968-2C0B-3E87-C3F8-5A609C6918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516626974"/>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 Section Divider 1">
    <p:bg>
      <p:bgPr>
        <a:solidFill>
          <a:srgbClr val="FFFFFF"/>
        </a:solidFill>
        <a:effectLst/>
      </p:bgPr>
    </p:bg>
    <p:spTree>
      <p:nvGrpSpPr>
        <p:cNvPr id="1" name=""/>
        <p:cNvGrpSpPr/>
        <p:nvPr/>
      </p:nvGrpSpPr>
      <p:grpSpPr>
        <a:xfrm>
          <a:off x="0" y="0"/>
          <a:ext cx="0" cy="0"/>
          <a:chOff x="0" y="0"/>
          <a:chExt cx="0" cy="0"/>
        </a:xfrm>
      </p:grpSpPr>
      <p:pic>
        <p:nvPicPr>
          <p:cNvPr id="4" name="Gradient background">
            <a:extLst>
              <a:ext uri="{FF2B5EF4-FFF2-40B4-BE49-F238E27FC236}">
                <a16:creationId xmlns:a16="http://schemas.microsoft.com/office/drawing/2014/main" id="{95B531DC-EDFA-F406-F1A3-7CCD05D79506}"/>
              </a:ext>
            </a:extLst>
          </p:cNvPr>
          <p:cNvPicPr/>
          <p:nvPr userDrawn="1"/>
        </p:nvPicPr>
        <p:blipFill>
          <a:blip>
            <a:extLst>
              <a:ext uri="{96DAC541-7B7A-43D3-8B79-37D633B846F1}">
                <asvg:svgBlip xmlns:asvg="http://schemas.microsoft.com/office/drawing/2016/SVG/main" r:embed="rId2"/>
              </a:ext>
            </a:extLst>
          </a:blip>
          <a:srcRect l="83735" t="784" r="487" b="784"/>
          <a:stretch>
            <a:fillRect/>
          </a:stretch>
        </p:blipFill>
        <p:spPr bwMode="hidden">
          <a:xfrm>
            <a:off x="11641138" y="1"/>
            <a:ext cx="555184" cy="6858000"/>
          </a:xfrm>
          <a:prstGeom prst="rect">
            <a:avLst/>
          </a:prstGeom>
        </p:spPr>
      </p:pic>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10440000" cy="2528962"/>
          </a:xfrm>
        </p:spPr>
        <p:txBody>
          <a:bodyPr anchor="t"/>
          <a:lstStyle>
            <a:lvl1pPr>
              <a:lnSpc>
                <a:spcPct val="83000"/>
              </a:lnSpc>
              <a:defRPr sz="6600"/>
            </a:lvl1pPr>
          </a:lstStyle>
          <a:p>
            <a:r>
              <a:rPr lang="en-US" noProof="0"/>
              <a:t>X. Click to edit section name (maximum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10440000" cy="369332"/>
          </a:xfrm>
          <a:prstGeom prst="rect">
            <a:avLst/>
          </a:prstGeom>
        </p:spPr>
        <p:txBody>
          <a:bodyPr>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565842955"/>
      </p:ext>
    </p:extLst>
  </p:cSld>
  <p:clrMapOvr>
    <a:masterClrMapping/>
  </p:clrMapOvr>
  <p:transition/>
  <p:extLst>
    <p:ext uri="{DCECCB84-F9BA-43D5-87BE-67443E8EF086}">
      <p15:sldGuideLst xmlns:p15="http://schemas.microsoft.com/office/powerpoint/2012/main">
        <p15:guide id="1" pos="692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 Section Divi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10440000" cy="2528962"/>
          </a:xfrm>
        </p:spPr>
        <p:txBody>
          <a:bodyPr anchor="t"/>
          <a:lstStyle>
            <a:lvl1pPr>
              <a:lnSpc>
                <a:spcPct val="83000"/>
              </a:lnSpc>
              <a:defRPr sz="6600"/>
            </a:lvl1pPr>
          </a:lstStyle>
          <a:p>
            <a:r>
              <a:rPr lang="en-US" noProof="0"/>
              <a:t>X. Click to edit section name (maximum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10440000" cy="369332"/>
          </a:xfrm>
          <a:prstGeom prst="rect">
            <a:avLst/>
          </a:prstGeom>
        </p:spPr>
        <p:txBody>
          <a:bodyPr>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7" name="Graphic 6">
            <a:extLst>
              <a:ext uri="{FF2B5EF4-FFF2-40B4-BE49-F238E27FC236}">
                <a16:creationId xmlns:a16="http://schemas.microsoft.com/office/drawing/2014/main" id="{C319D055-168E-C9A6-4B8C-59B80F8FA40D}"/>
              </a:ext>
            </a:extLst>
          </p:cNvPr>
          <p:cNvPicPr>
            <a:picLocks noChangeAspect="1"/>
          </p:cNvPicPr>
          <p:nvPr userDrawn="1"/>
        </p:nvPicPr>
        <p:blipFill>
          <a:blip>
            <a:extLst>
              <a:ext uri="{96DAC541-7B7A-43D3-8B79-37D633B846F1}">
                <asvg:svgBlip xmlns:asvg="http://schemas.microsoft.com/office/drawing/2016/SVG/main" r:embed="rId3"/>
              </a:ext>
            </a:extLst>
          </a:blip>
          <a:srcRect r="90878"/>
          <a:stretch>
            <a:fillRect/>
          </a:stretch>
        </p:blipFill>
        <p:spPr>
          <a:xfrm flipH="1">
            <a:off x="11641138" y="0"/>
            <a:ext cx="558232" cy="6858000"/>
          </a:xfrm>
          <a:prstGeom prst="rect">
            <a:avLst/>
          </a:prstGeom>
        </p:spPr>
      </p:pic>
    </p:spTree>
    <p:extLst>
      <p:ext uri="{BB962C8B-B14F-4D97-AF65-F5344CB8AC3E}">
        <p14:creationId xmlns:p14="http://schemas.microsoft.com/office/powerpoint/2010/main" val="1984637957"/>
      </p:ext>
    </p:extLst>
  </p:cSld>
  <p:clrMapOvr>
    <a:masterClrMapping/>
  </p:clrMapOvr>
  <p:transition/>
  <p:extLst>
    <p:ext uri="{DCECCB84-F9BA-43D5-87BE-67443E8EF086}">
      <p15:sldGuideLst xmlns:p15="http://schemas.microsoft.com/office/powerpoint/2012/main">
        <p15:guide id="1" pos="692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 Section Divider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4926549" cy="2528962"/>
          </a:xfrm>
        </p:spPr>
        <p:txBody>
          <a:bodyPr anchor="t"/>
          <a:lstStyle>
            <a:lvl1pPr>
              <a:lnSpc>
                <a:spcPct val="83000"/>
              </a:lnSpc>
              <a:defRPr sz="6600"/>
            </a:lvl1pPr>
          </a:lstStyle>
          <a:p>
            <a:r>
              <a:rPr lang="en-US" noProof="0"/>
              <a:t>X. Section name (max.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593291"/>
            <a:ext cx="5072628" cy="369332"/>
          </a:xfrm>
          <a:prstGeom prst="rect">
            <a:avLst/>
          </a:prstGeom>
        </p:spPr>
        <p:txBody>
          <a:bodyPr wrap="square">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sp>
        <p:nvSpPr>
          <p:cNvPr id="4" name="Picture Placeholder 1">
            <a:extLst>
              <a:ext uri="{FF2B5EF4-FFF2-40B4-BE49-F238E27FC236}">
                <a16:creationId xmlns:a16="http://schemas.microsoft.com/office/drawing/2014/main" id="{4CA65FF8-CA33-78E1-DB61-531BB02E1EBD}"/>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132991249"/>
      </p:ext>
    </p:extLst>
  </p:cSld>
  <p:clrMapOvr>
    <a:masterClrMapping/>
  </p:clrMapOvr>
  <p:transition/>
  <p:extLst>
    <p:ext uri="{DCECCB84-F9BA-43D5-87BE-67443E8EF086}">
      <p15:sldGuideLst xmlns:p15="http://schemas.microsoft.com/office/powerpoint/2012/main">
        <p15:guide id="2" pos="3795">
          <p15:clr>
            <a:srgbClr val="FBAE40"/>
          </p15:clr>
        </p15:guide>
        <p15:guide id="3" pos="3885">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356113346"/>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11088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10" name="Logo">
            <a:extLst>
              <a:ext uri="{FF2B5EF4-FFF2-40B4-BE49-F238E27FC236}">
                <a16:creationId xmlns:a16="http://schemas.microsoft.com/office/drawing/2014/main" id="{B4620EFA-9440-BC50-A006-0044234481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82288807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3179"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3179"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10" name="Logo">
            <a:extLst>
              <a:ext uri="{FF2B5EF4-FFF2-40B4-BE49-F238E27FC236}">
                <a16:creationId xmlns:a16="http://schemas.microsoft.com/office/drawing/2014/main" id="{B4620EFA-9440-BC50-A006-0044234481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261136766"/>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 Title and 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6168008"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7" name="Logo">
            <a:extLst>
              <a:ext uri="{FF2B5EF4-FFF2-40B4-BE49-F238E27FC236}">
                <a16:creationId xmlns:a16="http://schemas.microsoft.com/office/drawing/2014/main" id="{3044E95F-CA3F-13A8-2786-33924D4D7A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764960866"/>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 Title and text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3"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4295800"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3">
            <a:extLst>
              <a:ext uri="{FF2B5EF4-FFF2-40B4-BE49-F238E27FC236}">
                <a16:creationId xmlns:a16="http://schemas.microsoft.com/office/drawing/2014/main" id="{41804F57-3A4A-9DF7-253D-B1D02A1E5C58}"/>
              </a:ext>
            </a:extLst>
          </p:cNvPr>
          <p:cNvSpPr>
            <a:spLocks noGrp="1"/>
          </p:cNvSpPr>
          <p:nvPr>
            <p:ph type="body" sz="quarter" idx="15" hasCustomPrompt="1"/>
          </p:nvPr>
        </p:nvSpPr>
        <p:spPr bwMode="gray">
          <a:xfrm>
            <a:off x="8040216"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8" name="Logo">
            <a:extLst>
              <a:ext uri="{FF2B5EF4-FFF2-40B4-BE49-F238E27FC236}">
                <a16:creationId xmlns:a16="http://schemas.microsoft.com/office/drawing/2014/main" id="{E285D2F7-CECB-F944-A2C5-B4FE6727F6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27173811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527">
          <p15:clr>
            <a:srgbClr val="9FCC3B"/>
          </p15:clr>
        </p15:guide>
        <p15:guide id="12" pos="1436">
          <p15:clr>
            <a:srgbClr val="9FCC3B"/>
          </p15:clr>
        </p15:guide>
        <p15:guide id="13" pos="6244">
          <p15:clr>
            <a:srgbClr val="9FCC3B"/>
          </p15:clr>
        </p15:guide>
        <p15:guide id="14" pos="6153">
          <p15:clr>
            <a:srgbClr val="9FCC3B"/>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 Title, text an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6569120"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6569120"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DF71F51-0B3A-FA94-83C0-0892861AA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9912350" y="6301888"/>
            <a:ext cx="1691980" cy="252837"/>
          </a:xfrm>
          <a:prstGeom prst="rect">
            <a:avLst/>
          </a:prstGeom>
        </p:spPr>
      </p:pic>
    </p:spTree>
    <p:extLst>
      <p:ext uri="{BB962C8B-B14F-4D97-AF65-F5344CB8AC3E}">
        <p14:creationId xmlns:p14="http://schemas.microsoft.com/office/powerpoint/2010/main" val="143899535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 Title, text and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DF71F51-0B3A-FA94-83C0-0892861AA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59288201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 Title, text and two images (Lef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0" y="350100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5" name="Logo">
            <a:extLst>
              <a:ext uri="{FF2B5EF4-FFF2-40B4-BE49-F238E27FC236}">
                <a16:creationId xmlns:a16="http://schemas.microsoft.com/office/drawing/2014/main" id="{BF778B60-B2B6-2C1B-6489-97359DB625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9912350" y="6301888"/>
            <a:ext cx="1691980" cy="252837"/>
          </a:xfrm>
          <a:prstGeom prst="rect">
            <a:avLst/>
          </a:prstGeom>
        </p:spPr>
      </p:pic>
      <p:sp>
        <p:nvSpPr>
          <p:cNvPr id="7" name="Title 1">
            <a:extLst>
              <a:ext uri="{FF2B5EF4-FFF2-40B4-BE49-F238E27FC236}">
                <a16:creationId xmlns:a16="http://schemas.microsoft.com/office/drawing/2014/main" id="{E2DDFF32-ABCB-33C4-9D6C-A673B4B538DF}"/>
              </a:ext>
            </a:extLst>
          </p:cNvPr>
          <p:cNvSpPr>
            <a:spLocks noGrp="1"/>
          </p:cNvSpPr>
          <p:nvPr>
            <p:ph type="title" hasCustomPrompt="1"/>
          </p:nvPr>
        </p:nvSpPr>
        <p:spPr bwMode="gray">
          <a:xfrm>
            <a:off x="6569120" y="476672"/>
            <a:ext cx="5072018" cy="830997"/>
          </a:xfrm>
        </p:spPr>
        <p:txBody>
          <a:bodyPr/>
          <a:lstStyle>
            <a:lvl1pPr>
              <a:defRPr/>
            </a:lvl1pPr>
          </a:lstStyle>
          <a:p>
            <a:r>
              <a:rPr lang="en-US" noProof="0"/>
              <a:t>Click to edit slide title (maximum two lines)</a:t>
            </a:r>
          </a:p>
        </p:txBody>
      </p:sp>
      <p:sp>
        <p:nvSpPr>
          <p:cNvPr id="9" name="Text Placeholder 1">
            <a:extLst>
              <a:ext uri="{FF2B5EF4-FFF2-40B4-BE49-F238E27FC236}">
                <a16:creationId xmlns:a16="http://schemas.microsoft.com/office/drawing/2014/main" id="{E09FD615-2E6A-9A47-5949-05F77046EE40}"/>
              </a:ext>
            </a:extLst>
          </p:cNvPr>
          <p:cNvSpPr>
            <a:spLocks noGrp="1"/>
          </p:cNvSpPr>
          <p:nvPr>
            <p:ph type="body" sz="quarter" idx="13" hasCustomPrompt="1"/>
          </p:nvPr>
        </p:nvSpPr>
        <p:spPr bwMode="gray">
          <a:xfrm>
            <a:off x="6569120"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7025586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 Title, text and two image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350100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2BC9066-B5D9-AF6D-6531-C5B70B0F4BE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373198648"/>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 Two images, title and tex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31788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0"/>
            <a:ext cx="6023992" cy="31788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371703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6168008" y="3717032"/>
            <a:ext cx="5472000" cy="2340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F1CE46F8-E5F0-79EC-BCFD-07B38471E427}"/>
              </a:ext>
            </a:extLst>
          </p:cNvPr>
          <p:cNvSpPr>
            <a:spLocks noGrp="1"/>
          </p:cNvSpPr>
          <p:nvPr>
            <p:ph type="ftr" sz="quarter" idx="16"/>
          </p:nvPr>
        </p:nvSpPr>
        <p:spPr bwMode="gray"/>
        <p:txBody>
          <a:bodyPr/>
          <a:lstStyle/>
          <a:p>
            <a:pPr algn="l"/>
            <a:endParaRPr lang="en-US" noProof="0"/>
          </a:p>
        </p:txBody>
      </p:sp>
      <p:sp>
        <p:nvSpPr>
          <p:cNvPr id="7" name="Slide Number Placeholder">
            <a:extLst>
              <a:ext uri="{FF2B5EF4-FFF2-40B4-BE49-F238E27FC236}">
                <a16:creationId xmlns:a16="http://schemas.microsoft.com/office/drawing/2014/main" id="{D132686C-3404-59C2-A915-D1BF3E01084B}"/>
              </a:ext>
            </a:extLst>
          </p:cNvPr>
          <p:cNvSpPr>
            <a:spLocks noGrp="1"/>
          </p:cNvSpPr>
          <p:nvPr>
            <p:ph type="sldNum" sz="quarter" idx="17"/>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C98B57A-3555-40BA-AB17-E55AA71BD4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985820135"/>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guide id="15" orient="horz" pos="234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 Title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Text Placeholder 1">
            <a:extLst>
              <a:ext uri="{FF2B5EF4-FFF2-40B4-BE49-F238E27FC236}">
                <a16:creationId xmlns:a16="http://schemas.microsoft.com/office/drawing/2014/main" id="{261E2592-C1EF-3D9B-8998-9CBE468D2E23}"/>
              </a:ext>
            </a:extLst>
          </p:cNvPr>
          <p:cNvSpPr>
            <a:spLocks noGrp="1"/>
          </p:cNvSpPr>
          <p:nvPr>
            <p:ph type="body" sz="quarter" idx="13" hasCustomPrompt="1"/>
          </p:nvPr>
        </p:nvSpPr>
        <p:spPr bwMode="gray">
          <a:xfrm>
            <a:off x="551384"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1" name="Picture Placeholder 1">
            <a:extLst>
              <a:ext uri="{FF2B5EF4-FFF2-40B4-BE49-F238E27FC236}">
                <a16:creationId xmlns:a16="http://schemas.microsoft.com/office/drawing/2014/main" id="{214862B1-1BEA-07E1-834B-64536F34BB66}"/>
              </a:ext>
            </a:extLst>
          </p:cNvPr>
          <p:cNvSpPr>
            <a:spLocks noGrp="1"/>
          </p:cNvSpPr>
          <p:nvPr>
            <p:ph type="pic" sz="quarter" idx="16"/>
          </p:nvPr>
        </p:nvSpPr>
        <p:spPr bwMode="gray">
          <a:xfrm>
            <a:off x="551384"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2">
            <a:extLst>
              <a:ext uri="{FF2B5EF4-FFF2-40B4-BE49-F238E27FC236}">
                <a16:creationId xmlns:a16="http://schemas.microsoft.com/office/drawing/2014/main" id="{8FDE0631-BFE0-D7CB-B38E-9800DAD94A74}"/>
              </a:ext>
            </a:extLst>
          </p:cNvPr>
          <p:cNvSpPr>
            <a:spLocks noGrp="1"/>
          </p:cNvSpPr>
          <p:nvPr>
            <p:ph type="body" sz="quarter" idx="17" hasCustomPrompt="1"/>
          </p:nvPr>
        </p:nvSpPr>
        <p:spPr bwMode="gray">
          <a:xfrm>
            <a:off x="551384"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9" name="Text Placeholder 3">
            <a:extLst>
              <a:ext uri="{FF2B5EF4-FFF2-40B4-BE49-F238E27FC236}">
                <a16:creationId xmlns:a16="http://schemas.microsoft.com/office/drawing/2014/main" id="{0625D5CD-EB13-7B23-8CE8-72C1140C3D1F}"/>
              </a:ext>
            </a:extLst>
          </p:cNvPr>
          <p:cNvSpPr>
            <a:spLocks noGrp="1"/>
          </p:cNvSpPr>
          <p:nvPr>
            <p:ph type="body" sz="quarter" idx="14" hasCustomPrompt="1"/>
          </p:nvPr>
        </p:nvSpPr>
        <p:spPr bwMode="gray">
          <a:xfrm>
            <a:off x="4295800"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3" name="Picture Placeholder 2">
            <a:extLst>
              <a:ext uri="{FF2B5EF4-FFF2-40B4-BE49-F238E27FC236}">
                <a16:creationId xmlns:a16="http://schemas.microsoft.com/office/drawing/2014/main" id="{79D56707-D9C5-867A-9B10-EEE16F55F40B}"/>
              </a:ext>
            </a:extLst>
          </p:cNvPr>
          <p:cNvSpPr>
            <a:spLocks noGrp="1"/>
          </p:cNvSpPr>
          <p:nvPr>
            <p:ph type="pic" sz="quarter" idx="18"/>
          </p:nvPr>
        </p:nvSpPr>
        <p:spPr bwMode="gray">
          <a:xfrm>
            <a:off x="4295800"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4" name="Text Placeholder 4">
            <a:extLst>
              <a:ext uri="{FF2B5EF4-FFF2-40B4-BE49-F238E27FC236}">
                <a16:creationId xmlns:a16="http://schemas.microsoft.com/office/drawing/2014/main" id="{618DCF02-18F0-F413-650A-1BBBB77FE2FC}"/>
              </a:ext>
            </a:extLst>
          </p:cNvPr>
          <p:cNvSpPr>
            <a:spLocks noGrp="1"/>
          </p:cNvSpPr>
          <p:nvPr>
            <p:ph type="body" sz="quarter" idx="19" hasCustomPrompt="1"/>
          </p:nvPr>
        </p:nvSpPr>
        <p:spPr bwMode="gray">
          <a:xfrm>
            <a:off x="4295800"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10" name="Text Placeholder 5">
            <a:extLst>
              <a:ext uri="{FF2B5EF4-FFF2-40B4-BE49-F238E27FC236}">
                <a16:creationId xmlns:a16="http://schemas.microsoft.com/office/drawing/2014/main" id="{70B06B7A-FFCC-5BC2-0870-633DD5EE8002}"/>
              </a:ext>
            </a:extLst>
          </p:cNvPr>
          <p:cNvSpPr>
            <a:spLocks noGrp="1"/>
          </p:cNvSpPr>
          <p:nvPr>
            <p:ph type="body" sz="quarter" idx="15" hasCustomPrompt="1"/>
          </p:nvPr>
        </p:nvSpPr>
        <p:spPr bwMode="gray">
          <a:xfrm>
            <a:off x="8040216"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5" name="Picture Placeholder 3">
            <a:extLst>
              <a:ext uri="{FF2B5EF4-FFF2-40B4-BE49-F238E27FC236}">
                <a16:creationId xmlns:a16="http://schemas.microsoft.com/office/drawing/2014/main" id="{08F0C17C-68B4-7D82-079D-FE5525B2C862}"/>
              </a:ext>
            </a:extLst>
          </p:cNvPr>
          <p:cNvSpPr>
            <a:spLocks noGrp="1"/>
          </p:cNvSpPr>
          <p:nvPr>
            <p:ph type="pic" sz="quarter" idx="20"/>
          </p:nvPr>
        </p:nvSpPr>
        <p:spPr bwMode="gray">
          <a:xfrm>
            <a:off x="8040216"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6" name="Text Placeholder 6">
            <a:extLst>
              <a:ext uri="{FF2B5EF4-FFF2-40B4-BE49-F238E27FC236}">
                <a16:creationId xmlns:a16="http://schemas.microsoft.com/office/drawing/2014/main" id="{4C875757-40AA-FFE0-19F9-4B08BD4DB8EB}"/>
              </a:ext>
            </a:extLst>
          </p:cNvPr>
          <p:cNvSpPr>
            <a:spLocks noGrp="1"/>
          </p:cNvSpPr>
          <p:nvPr>
            <p:ph type="body" sz="quarter" idx="21" hasCustomPrompt="1"/>
          </p:nvPr>
        </p:nvSpPr>
        <p:spPr bwMode="gray">
          <a:xfrm>
            <a:off x="8040216"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54029346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 Full image  (name and position)">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5" name="Text Placeholder 5">
            <a:extLst>
              <a:ext uri="{FF2B5EF4-FFF2-40B4-BE49-F238E27FC236}">
                <a16:creationId xmlns:a16="http://schemas.microsoft.com/office/drawing/2014/main" id="{8CE8921B-3DA6-94DA-A776-DD044CCFAE46}"/>
              </a:ext>
            </a:extLst>
          </p:cNvPr>
          <p:cNvSpPr>
            <a:spLocks noGrp="1"/>
          </p:cNvSpPr>
          <p:nvPr>
            <p:ph type="body" sz="quarter" idx="12" hasCustomPrompt="1"/>
          </p:nvPr>
        </p:nvSpPr>
        <p:spPr bwMode="gray">
          <a:xfrm>
            <a:off x="551384" y="5264626"/>
            <a:ext cx="2398193" cy="792666"/>
          </a:xfrm>
          <a:solidFill>
            <a:schemeClr val="bg1"/>
          </a:solidFill>
        </p:spPr>
        <p:txBody>
          <a:bodyPr wrap="none" lIns="108000" tIns="133200" rIns="108000" bIns="169200" anchor="b">
            <a:spAutoFit/>
          </a:bodyPr>
          <a:lstStyle>
            <a:lvl1pPr marL="0" indent="0">
              <a:spcBef>
                <a:spcPct val="0"/>
              </a:spcBef>
              <a:buFont typeface="Arial" panose="020B0604020202020204" pitchFamily="34" charset="0"/>
              <a:buNone/>
              <a:defRPr b="1">
                <a:solidFill>
                  <a:schemeClr val="tx1"/>
                </a:solidFill>
              </a:defRPr>
            </a:lvl1pPr>
            <a:lvl2pPr marL="0" indent="0">
              <a:spcBef>
                <a:spcPts val="200"/>
              </a:spcBef>
              <a:buFont typeface="Arial" panose="020B0604020202020204" pitchFamily="34" charset="0"/>
              <a:buNone/>
              <a:defRPr sz="1200" b="0">
                <a:solidFill>
                  <a:schemeClr val="tx1"/>
                </a:solidFill>
              </a:defRPr>
            </a:lvl2pPr>
            <a:lvl3pPr marL="0" indent="0">
              <a:spcBef>
                <a:spcPts val="200"/>
              </a:spcBef>
              <a:buNone/>
              <a:defRPr sz="1200" b="0">
                <a:solidFill>
                  <a:schemeClr val="tx1"/>
                </a:solidFill>
              </a:defRPr>
            </a:lvl3pPr>
            <a:lvl4pPr marL="0" indent="0">
              <a:spcBef>
                <a:spcPts val="200"/>
              </a:spcBef>
              <a:buNone/>
              <a:defRPr sz="1200" b="0">
                <a:solidFill>
                  <a:schemeClr val="tx1"/>
                </a:solidFill>
              </a:defRPr>
            </a:lvl4pPr>
            <a:lvl5pPr marL="0" indent="0">
              <a:spcBef>
                <a:spcPts val="200"/>
              </a:spcBef>
              <a:buNone/>
              <a:defRPr sz="1200" b="0">
                <a:solidFill>
                  <a:schemeClr val="tx1"/>
                </a:solidFill>
              </a:defRPr>
            </a:lvl5pPr>
            <a:lvl6pPr marL="0" indent="0">
              <a:spcBef>
                <a:spcPts val="200"/>
              </a:spcBef>
              <a:buNone/>
              <a:defRPr sz="1200" b="0">
                <a:solidFill>
                  <a:schemeClr val="tx1"/>
                </a:solidFill>
              </a:defRPr>
            </a:lvl6pPr>
            <a:lvl7pPr marL="0" indent="0">
              <a:spcBef>
                <a:spcPts val="200"/>
              </a:spcBef>
              <a:buNone/>
              <a:defRPr sz="1200" b="0">
                <a:solidFill>
                  <a:schemeClr val="tx1"/>
                </a:solidFill>
              </a:defRPr>
            </a:lvl7pPr>
            <a:lvl8pPr marL="0" indent="0">
              <a:spcBef>
                <a:spcPts val="200"/>
              </a:spcBef>
              <a:buNone/>
              <a:defRPr sz="1200" b="0">
                <a:solidFill>
                  <a:schemeClr val="tx1"/>
                </a:solidFill>
              </a:defRPr>
            </a:lvl8pPr>
            <a:lvl9pPr marL="0" indent="0">
              <a:spcBef>
                <a:spcPts val="200"/>
              </a:spcBef>
              <a:buNone/>
              <a:defRPr sz="1200" b="0">
                <a:solidFill>
                  <a:schemeClr val="tx1"/>
                </a:solidFill>
              </a:defRPr>
            </a:lvl9pPr>
          </a:lstStyle>
          <a:p>
            <a:pPr lvl="0"/>
            <a:r>
              <a:rPr lang="en-US" noProof="0"/>
              <a:t>Edit Name Surname</a:t>
            </a:r>
          </a:p>
          <a:p>
            <a:pPr lvl="1"/>
            <a:r>
              <a:rPr lang="en-US" noProof="0"/>
              <a:t>Second level</a:t>
            </a:r>
          </a:p>
        </p:txBody>
      </p:sp>
    </p:spTree>
    <p:extLst>
      <p:ext uri="{BB962C8B-B14F-4D97-AF65-F5344CB8AC3E}">
        <p14:creationId xmlns:p14="http://schemas.microsoft.com/office/powerpoint/2010/main" val="90616950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 Media (fullscreen)">
    <p:spTree>
      <p:nvGrpSpPr>
        <p:cNvPr id="1" name=""/>
        <p:cNvGrpSpPr/>
        <p:nvPr/>
      </p:nvGrpSpPr>
      <p:grpSpPr>
        <a:xfrm>
          <a:off x="0" y="0"/>
          <a:ext cx="0" cy="0"/>
          <a:chOff x="0" y="0"/>
          <a:chExt cx="0" cy="0"/>
        </a:xfrm>
      </p:grpSpPr>
      <p:sp>
        <p:nvSpPr>
          <p:cNvPr id="3" name="Media Placeholder 1">
            <a:extLst>
              <a:ext uri="{FF2B5EF4-FFF2-40B4-BE49-F238E27FC236}">
                <a16:creationId xmlns:a16="http://schemas.microsoft.com/office/drawing/2014/main" id="{CBB6E684-2097-3EE4-C891-8AFA7D49DEA4}"/>
              </a:ext>
            </a:extLst>
          </p:cNvPr>
          <p:cNvSpPr>
            <a:spLocks noGrp="1"/>
          </p:cNvSpPr>
          <p:nvPr>
            <p:ph type="media" sz="quarter" idx="10"/>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media</a:t>
            </a:r>
          </a:p>
        </p:txBody>
      </p:sp>
    </p:spTree>
    <p:extLst>
      <p:ext uri="{BB962C8B-B14F-4D97-AF65-F5344CB8AC3E}">
        <p14:creationId xmlns:p14="http://schemas.microsoft.com/office/powerpoint/2010/main" val="4177978728"/>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 Key message 1 (gradient)">
    <p:spTree>
      <p:nvGrpSpPr>
        <p:cNvPr id="1" name=""/>
        <p:cNvGrpSpPr/>
        <p:nvPr/>
      </p:nvGrpSpPr>
      <p:grpSpPr>
        <a:xfrm>
          <a:off x="0" y="0"/>
          <a:ext cx="0" cy="0"/>
          <a:chOff x="0" y="0"/>
          <a:chExt cx="0" cy="0"/>
        </a:xfrm>
      </p:grpSpPr>
      <p:pic>
        <p:nvPicPr>
          <p:cNvPr id="7" name="Gradient background">
            <a:extLst>
              <a:ext uri="{FF2B5EF4-FFF2-40B4-BE49-F238E27FC236}">
                <a16:creationId xmlns:a16="http://schemas.microsoft.com/office/drawing/2014/main" id="{8D74D201-83D3-6FD9-8655-C4045985B17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hidden">
          <a:xfrm>
            <a:off x="11641138" y="0"/>
            <a:ext cx="555184" cy="6858000"/>
          </a:xfrm>
          <a:prstGeom prst="rect">
            <a:avLst/>
          </a:prstGeom>
        </p:spPr>
      </p:pic>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48559"/>
            <a:ext cx="10440000" cy="4904676"/>
          </a:xfrm>
        </p:spPr>
        <p:txBody>
          <a:bodyPr>
            <a:spAutoFit/>
          </a:bodyPr>
          <a:lstStyle>
            <a:lvl1pPr>
              <a:lnSpc>
                <a:spcPct val="83000"/>
              </a:lnSpc>
              <a:defRPr sz="9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101512251"/>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 Key message 2 (gradient)">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9266D735-8620-C437-0FB3-0FE9AE77E09E}"/>
              </a:ext>
            </a:extLst>
          </p:cNvPr>
          <p:cNvSpPr>
            <a:spLocks noGrp="1"/>
          </p:cNvSpPr>
          <p:nvPr>
            <p:ph type="pic" sz="quarter" idx="14"/>
          </p:nvPr>
        </p:nvSpPr>
        <p:spPr bwMode="gray">
          <a:xfrm>
            <a:off x="0" y="0"/>
            <a:ext cx="121920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505247"/>
            <a:ext cx="10440000" cy="1692515"/>
          </a:xfrm>
        </p:spPr>
        <p:txBody>
          <a:bodyPr/>
          <a:lstStyle>
            <a:lvl1pPr>
              <a:lnSpc>
                <a:spcPct val="83000"/>
              </a:lnSpc>
              <a:defRPr sz="6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5C384BCF-9353-711D-04BF-7AF1446ED0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061283668"/>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Key message 1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803874-3F49-6B30-F1BA-029CAB9E94C7}"/>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21362"/>
            <a:ext cx="10440000" cy="4904676"/>
          </a:xfrm>
        </p:spPr>
        <p:txBody>
          <a:bodyPr>
            <a:spAutoFit/>
          </a:bodyPr>
          <a:lstStyle>
            <a:lvl1pPr>
              <a:lnSpc>
                <a:spcPct val="83000"/>
              </a:lnSpc>
              <a:defRPr sz="9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537930831"/>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Key message 2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1CC37E-F977-0808-8FE2-EBFB981F74D1}"/>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505247"/>
            <a:ext cx="10440000" cy="1692515"/>
          </a:xfrm>
        </p:spPr>
        <p:txBody>
          <a:bodyPr/>
          <a:lstStyle>
            <a:lvl1pPr>
              <a:lnSpc>
                <a:spcPct val="83000"/>
              </a:lnSpc>
              <a:defRPr sz="6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5C384BCF-9353-711D-04BF-7AF1446ED0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627865408"/>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 Title, text and chart">
    <p:spTree>
      <p:nvGrpSpPr>
        <p:cNvPr id="1" name=""/>
        <p:cNvGrpSpPr/>
        <p:nvPr/>
      </p:nvGrpSpPr>
      <p:grpSpPr>
        <a:xfrm>
          <a:off x="0" y="0"/>
          <a:ext cx="0" cy="0"/>
          <a:chOff x="0" y="0"/>
          <a:chExt cx="0" cy="0"/>
        </a:xfrm>
      </p:grpSpPr>
      <p:sp>
        <p:nvSpPr>
          <p:cNvPr id="3" name="Background (Background Grey)">
            <a:extLst>
              <a:ext uri="{FF2B5EF4-FFF2-40B4-BE49-F238E27FC236}">
                <a16:creationId xmlns:a16="http://schemas.microsoft.com/office/drawing/2014/main" id="{F56792E5-C6B9-EC9B-17EE-7D7E78258F0A}"/>
              </a:ext>
            </a:extLst>
          </p:cNvPr>
          <p:cNvSpPr/>
          <p:nvPr userDrawn="1"/>
        </p:nvSpPr>
        <p:spPr bwMode="gray">
          <a:xfrm>
            <a:off x="6168008" y="512676"/>
            <a:ext cx="5472000" cy="5544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2">
            <a:extLst>
              <a:ext uri="{FF2B5EF4-FFF2-40B4-BE49-F238E27FC236}">
                <a16:creationId xmlns:a16="http://schemas.microsoft.com/office/drawing/2014/main" id="{9E0B544B-42EB-16A3-0EBF-8006B62CA02D}"/>
              </a:ext>
            </a:extLst>
          </p:cNvPr>
          <p:cNvSpPr>
            <a:spLocks noGrp="1"/>
          </p:cNvSpPr>
          <p:nvPr>
            <p:ph type="body" sz="quarter" idx="12" hasCustomPrompt="1"/>
          </p:nvPr>
        </p:nvSpPr>
        <p:spPr bwMode="gray">
          <a:xfrm>
            <a:off x="6528008" y="836712"/>
            <a:ext cx="4752000" cy="184666"/>
          </a:xfrm>
        </p:spPr>
        <p:txBody>
          <a:bodyPr>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Click to edit chart title</a:t>
            </a:r>
          </a:p>
        </p:txBody>
      </p:sp>
      <p:sp>
        <p:nvSpPr>
          <p:cNvPr id="7" name="Text Placeholder 3">
            <a:extLst>
              <a:ext uri="{FF2B5EF4-FFF2-40B4-BE49-F238E27FC236}">
                <a16:creationId xmlns:a16="http://schemas.microsoft.com/office/drawing/2014/main" id="{5A94ADB8-8BB9-7BA9-B6D8-7500FFA904E3}"/>
              </a:ext>
            </a:extLst>
          </p:cNvPr>
          <p:cNvSpPr>
            <a:spLocks noGrp="1"/>
          </p:cNvSpPr>
          <p:nvPr>
            <p:ph type="body" sz="quarter" idx="14" hasCustomPrompt="1"/>
          </p:nvPr>
        </p:nvSpPr>
        <p:spPr bwMode="gray">
          <a:xfrm>
            <a:off x="6528008" y="1052736"/>
            <a:ext cx="4752000" cy="184666"/>
          </a:xfrm>
        </p:spPr>
        <p:txBody>
          <a:bodyPr>
            <a:sp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unit of value</a:t>
            </a:r>
          </a:p>
        </p:txBody>
      </p:sp>
      <p:sp>
        <p:nvSpPr>
          <p:cNvPr id="12" name="Chart Placeholder 1">
            <a:extLst>
              <a:ext uri="{FF2B5EF4-FFF2-40B4-BE49-F238E27FC236}">
                <a16:creationId xmlns:a16="http://schemas.microsoft.com/office/drawing/2014/main" id="{6F45CE3C-CE03-F84F-458B-8EB30D44E2C2}"/>
              </a:ext>
            </a:extLst>
          </p:cNvPr>
          <p:cNvSpPr>
            <a:spLocks noGrp="1"/>
          </p:cNvSpPr>
          <p:nvPr>
            <p:ph type="chart" sz="quarter" idx="16"/>
          </p:nvPr>
        </p:nvSpPr>
        <p:spPr bwMode="gray">
          <a:xfrm>
            <a:off x="6527521" y="1340768"/>
            <a:ext cx="4752975" cy="4140000"/>
          </a:xfrm>
        </p:spPr>
        <p:txBody>
          <a:bodyPr bIns="720000" anchor="ctr"/>
          <a:lstStyle>
            <a:lvl1pPr algn="ctr">
              <a:spcBef>
                <a:spcPct val="0"/>
              </a:spcBef>
              <a:defRPr sz="1200" b="0">
                <a:solidFill>
                  <a:schemeClr val="tx1"/>
                </a:solidFill>
              </a:defRPr>
            </a:lvl1pPr>
          </a:lstStyle>
          <a:p>
            <a:r>
              <a:rPr lang="en-US" noProof="0"/>
              <a:t>Click icon to add chart</a:t>
            </a:r>
          </a:p>
        </p:txBody>
      </p:sp>
      <p:sp>
        <p:nvSpPr>
          <p:cNvPr id="9" name="Text Placeholder 4">
            <a:extLst>
              <a:ext uri="{FF2B5EF4-FFF2-40B4-BE49-F238E27FC236}">
                <a16:creationId xmlns:a16="http://schemas.microsoft.com/office/drawing/2014/main" id="{F1429D25-4756-CAC6-F902-90E7E3E788FA}"/>
              </a:ext>
            </a:extLst>
          </p:cNvPr>
          <p:cNvSpPr>
            <a:spLocks noGrp="1"/>
          </p:cNvSpPr>
          <p:nvPr>
            <p:ph type="body" sz="quarter" idx="15" hasCustomPrompt="1"/>
          </p:nvPr>
        </p:nvSpPr>
        <p:spPr bwMode="gray">
          <a:xfrm>
            <a:off x="6528008" y="5589530"/>
            <a:ext cx="4752000" cy="107722"/>
          </a:xfrm>
        </p:spPr>
        <p:txBody>
          <a:bodyPr anchor="b">
            <a:spAutoFit/>
          </a:bodyPr>
          <a:lstStyle>
            <a:lvl1pPr marL="0" indent="0">
              <a:spcBef>
                <a:spcPct val="0"/>
              </a:spcBef>
              <a:buFont typeface="Arial" panose="020B0604020202020204" pitchFamily="34" charset="0"/>
              <a:buNone/>
              <a:defRPr sz="700" b="0">
                <a:solidFill>
                  <a:schemeClr val="tx1"/>
                </a:solidFill>
                <a:latin typeface="+mn-lt"/>
              </a:defRPr>
            </a:lvl1pPr>
            <a:lvl2pPr marL="0" indent="0">
              <a:spcBef>
                <a:spcPct val="0"/>
              </a:spcBef>
              <a:buFont typeface="Arial" panose="020B0604020202020204" pitchFamily="34" charset="0"/>
              <a:buNone/>
              <a:defRPr sz="700" b="0">
                <a:solidFill>
                  <a:schemeClr val="tx1"/>
                </a:solidFill>
                <a:latin typeface="+mn-lt"/>
              </a:defRPr>
            </a:lvl2pPr>
            <a:lvl3pPr marL="0" indent="0">
              <a:spcBef>
                <a:spcPct val="0"/>
              </a:spcBef>
              <a:buNone/>
              <a:defRPr sz="700" b="0">
                <a:solidFill>
                  <a:schemeClr val="tx1"/>
                </a:solidFill>
                <a:latin typeface="+mn-lt"/>
              </a:defRPr>
            </a:lvl3pPr>
            <a:lvl4pPr marL="0" indent="0">
              <a:spcBef>
                <a:spcPct val="0"/>
              </a:spcBef>
              <a:buNone/>
              <a:defRPr sz="700" b="0">
                <a:solidFill>
                  <a:schemeClr val="tx1"/>
                </a:solidFill>
                <a:latin typeface="+mn-lt"/>
              </a:defRPr>
            </a:lvl4pPr>
            <a:lvl5pPr marL="0" indent="0">
              <a:spcBef>
                <a:spcPct val="0"/>
              </a:spcBef>
              <a:buNone/>
              <a:defRPr sz="700" b="0">
                <a:solidFill>
                  <a:schemeClr val="tx1"/>
                </a:solidFill>
                <a:latin typeface="+mn-lt"/>
              </a:defRPr>
            </a:lvl5pPr>
            <a:lvl6pPr marL="0" indent="0">
              <a:spcBef>
                <a:spcPct val="0"/>
              </a:spcBef>
              <a:buNone/>
              <a:defRPr sz="700" b="0">
                <a:solidFill>
                  <a:schemeClr val="tx1"/>
                </a:solidFill>
                <a:latin typeface="+mn-lt"/>
              </a:defRPr>
            </a:lvl6pPr>
            <a:lvl7pPr marL="0" indent="0">
              <a:spcBef>
                <a:spcPct val="0"/>
              </a:spcBef>
              <a:buNone/>
              <a:defRPr sz="700" b="0">
                <a:solidFill>
                  <a:schemeClr val="tx1"/>
                </a:solidFill>
                <a:latin typeface="+mn-lt"/>
              </a:defRPr>
            </a:lvl7pPr>
            <a:lvl8pPr marL="0" indent="0">
              <a:spcBef>
                <a:spcPct val="0"/>
              </a:spcBef>
              <a:buNone/>
              <a:defRPr sz="700" b="0">
                <a:solidFill>
                  <a:schemeClr val="tx1"/>
                </a:solidFill>
                <a:latin typeface="+mn-lt"/>
              </a:defRPr>
            </a:lvl8pPr>
            <a:lvl9pPr marL="0" indent="0">
              <a:spcBef>
                <a:spcPct val="0"/>
              </a:spcBef>
              <a:buNone/>
              <a:defRPr sz="700" b="0">
                <a:solidFill>
                  <a:schemeClr val="tx1"/>
                </a:solidFill>
                <a:latin typeface="+mn-lt"/>
              </a:defRPr>
            </a:lvl9pPr>
          </a:lstStyle>
          <a:p>
            <a:pPr lvl="0"/>
            <a:r>
              <a:rPr lang="en-US" noProof="0"/>
              <a:t>Click to edit footnote/source</a:t>
            </a:r>
          </a:p>
        </p:txBody>
      </p:sp>
      <p:sp>
        <p:nvSpPr>
          <p:cNvPr id="8" name="Footer Placeholder">
            <a:extLst>
              <a:ext uri="{FF2B5EF4-FFF2-40B4-BE49-F238E27FC236}">
                <a16:creationId xmlns:a16="http://schemas.microsoft.com/office/drawing/2014/main" id="{78DAF8DC-04B4-6F33-FDF5-0EC9726FA829}"/>
              </a:ext>
            </a:extLst>
          </p:cNvPr>
          <p:cNvSpPr>
            <a:spLocks noGrp="1"/>
          </p:cNvSpPr>
          <p:nvPr>
            <p:ph type="ftr" sz="quarter" idx="17"/>
          </p:nvPr>
        </p:nvSpPr>
        <p:spPr bwMode="gray"/>
        <p:txBody>
          <a:bodyPr/>
          <a:lstStyle/>
          <a:p>
            <a:pPr algn="l"/>
            <a:endParaRPr lang="en-US" noProof="0"/>
          </a:p>
        </p:txBody>
      </p:sp>
      <p:sp>
        <p:nvSpPr>
          <p:cNvPr id="10" name="Slide Number Placeholder">
            <a:extLst>
              <a:ext uri="{FF2B5EF4-FFF2-40B4-BE49-F238E27FC236}">
                <a16:creationId xmlns:a16="http://schemas.microsoft.com/office/drawing/2014/main" id="{8CC90698-5AC9-14B7-D67A-08FAA7A9C015}"/>
              </a:ext>
            </a:extLst>
          </p:cNvPr>
          <p:cNvSpPr>
            <a:spLocks noGrp="1"/>
          </p:cNvSpPr>
          <p:nvPr>
            <p:ph type="sldNum" sz="quarter" idx="18"/>
          </p:nvPr>
        </p:nvSpPr>
        <p:spPr bwMode="gray"/>
        <p:txBody>
          <a:bodyPr/>
          <a:lstStyle/>
          <a:p>
            <a:fld id="{1EDD9F3E-8BFD-4E3C-98D1-767322780FDD}" type="slidenum">
              <a:rPr lang="en-US" noProof="0" smtClean="0"/>
              <a:t>‹#›</a:t>
            </a:fld>
            <a:endParaRPr lang="en-US" noProof="0"/>
          </a:p>
        </p:txBody>
      </p:sp>
      <p:pic>
        <p:nvPicPr>
          <p:cNvPr id="4" name="Logo">
            <a:extLst>
              <a:ext uri="{FF2B5EF4-FFF2-40B4-BE49-F238E27FC236}">
                <a16:creationId xmlns:a16="http://schemas.microsoft.com/office/drawing/2014/main" id="{0268BFFB-23FF-B2EF-20B1-9397D5C51E0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333215295"/>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 Team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Picture Placeholder 1">
            <a:extLst>
              <a:ext uri="{FF2B5EF4-FFF2-40B4-BE49-F238E27FC236}">
                <a16:creationId xmlns:a16="http://schemas.microsoft.com/office/drawing/2014/main" id="{9DD3A440-1CA9-B6A2-DB83-4AED31D07687}"/>
              </a:ext>
            </a:extLst>
          </p:cNvPr>
          <p:cNvSpPr>
            <a:spLocks noGrp="1"/>
          </p:cNvSpPr>
          <p:nvPr>
            <p:ph type="pic" sz="quarter" idx="15"/>
          </p:nvPr>
        </p:nvSpPr>
        <p:spPr bwMode="gray">
          <a:xfrm>
            <a:off x="551384" y="1844824"/>
            <a:ext cx="2687116"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9" name="Text Placeholder 1">
            <a:extLst>
              <a:ext uri="{FF2B5EF4-FFF2-40B4-BE49-F238E27FC236}">
                <a16:creationId xmlns:a16="http://schemas.microsoft.com/office/drawing/2014/main" id="{021D8988-0F40-25F1-D7E7-AD2B2BD5BED6}"/>
              </a:ext>
            </a:extLst>
          </p:cNvPr>
          <p:cNvSpPr>
            <a:spLocks noGrp="1"/>
          </p:cNvSpPr>
          <p:nvPr>
            <p:ph type="body" sz="quarter" idx="14" hasCustomPrompt="1"/>
          </p:nvPr>
        </p:nvSpPr>
        <p:spPr bwMode="gray">
          <a:xfrm>
            <a:off x="550863"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1" name="Picture Placeholder 2">
            <a:extLst>
              <a:ext uri="{FF2B5EF4-FFF2-40B4-BE49-F238E27FC236}">
                <a16:creationId xmlns:a16="http://schemas.microsoft.com/office/drawing/2014/main" id="{3BF10AE8-C121-8442-377B-88627C9560A0}"/>
              </a:ext>
            </a:extLst>
          </p:cNvPr>
          <p:cNvSpPr>
            <a:spLocks noGrp="1"/>
          </p:cNvSpPr>
          <p:nvPr>
            <p:ph type="pic" sz="quarter" idx="17"/>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0" name="Text Placeholder 2">
            <a:extLst>
              <a:ext uri="{FF2B5EF4-FFF2-40B4-BE49-F238E27FC236}">
                <a16:creationId xmlns:a16="http://schemas.microsoft.com/office/drawing/2014/main" id="{05885C9B-BDFD-3544-8568-29E1331A42CD}"/>
              </a:ext>
            </a:extLst>
          </p:cNvPr>
          <p:cNvSpPr>
            <a:spLocks noGrp="1"/>
          </p:cNvSpPr>
          <p:nvPr>
            <p:ph type="body" sz="quarter" idx="16" hasCustomPrompt="1"/>
          </p:nvPr>
        </p:nvSpPr>
        <p:spPr bwMode="gray">
          <a:xfrm>
            <a:off x="3359696"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3" name="Picture Placeholder 3">
            <a:extLst>
              <a:ext uri="{FF2B5EF4-FFF2-40B4-BE49-F238E27FC236}">
                <a16:creationId xmlns:a16="http://schemas.microsoft.com/office/drawing/2014/main" id="{8415ECF1-9C67-32ED-D4D3-DDFE8EE0FA8B}"/>
              </a:ext>
            </a:extLst>
          </p:cNvPr>
          <p:cNvSpPr>
            <a:spLocks noGrp="1"/>
          </p:cNvSpPr>
          <p:nvPr>
            <p:ph type="pic" sz="quarter" idx="19"/>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3">
            <a:extLst>
              <a:ext uri="{FF2B5EF4-FFF2-40B4-BE49-F238E27FC236}">
                <a16:creationId xmlns:a16="http://schemas.microsoft.com/office/drawing/2014/main" id="{39C6BBFC-28AE-9E58-2344-AD9D8C100E16}"/>
              </a:ext>
            </a:extLst>
          </p:cNvPr>
          <p:cNvSpPr>
            <a:spLocks noGrp="1"/>
          </p:cNvSpPr>
          <p:nvPr>
            <p:ph type="body" sz="quarter" idx="18" hasCustomPrompt="1"/>
          </p:nvPr>
        </p:nvSpPr>
        <p:spPr bwMode="gray">
          <a:xfrm>
            <a:off x="6168008"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5" name="Picture Placeholder 4">
            <a:extLst>
              <a:ext uri="{FF2B5EF4-FFF2-40B4-BE49-F238E27FC236}">
                <a16:creationId xmlns:a16="http://schemas.microsoft.com/office/drawing/2014/main" id="{FE697D5E-1E96-8C69-B935-640772D99716}"/>
              </a:ext>
            </a:extLst>
          </p:cNvPr>
          <p:cNvSpPr>
            <a:spLocks noGrp="1"/>
          </p:cNvSpPr>
          <p:nvPr>
            <p:ph type="pic" sz="quarter" idx="21"/>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4" name="Text Placeholder 4">
            <a:extLst>
              <a:ext uri="{FF2B5EF4-FFF2-40B4-BE49-F238E27FC236}">
                <a16:creationId xmlns:a16="http://schemas.microsoft.com/office/drawing/2014/main" id="{FE99907E-A59A-265E-C3BE-FF36FAD57DBC}"/>
              </a:ext>
            </a:extLst>
          </p:cNvPr>
          <p:cNvSpPr>
            <a:spLocks noGrp="1"/>
          </p:cNvSpPr>
          <p:nvPr>
            <p:ph type="body" sz="quarter" idx="20" hasCustomPrompt="1"/>
          </p:nvPr>
        </p:nvSpPr>
        <p:spPr bwMode="gray">
          <a:xfrm>
            <a:off x="8976320"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08077076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40">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6" name="Title 1">
            <a:extLst>
              <a:ext uri="{FF2B5EF4-FFF2-40B4-BE49-F238E27FC236}">
                <a16:creationId xmlns:a16="http://schemas.microsoft.com/office/drawing/2014/main" id="{079F1196-D343-C4C6-E6C1-04811483641A}"/>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7" name="Text Placeholder 1">
            <a:extLst>
              <a:ext uri="{FF2B5EF4-FFF2-40B4-BE49-F238E27FC236}">
                <a16:creationId xmlns:a16="http://schemas.microsoft.com/office/drawing/2014/main" id="{C7C11606-5708-5AF1-A745-7C48C9431855}"/>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8" name="Gradient background">
            <a:extLst>
              <a:ext uri="{FF2B5EF4-FFF2-40B4-BE49-F238E27FC236}">
                <a16:creationId xmlns:a16="http://schemas.microsoft.com/office/drawing/2014/main" id="{C5FA1B03-9A8B-0B3A-DF97-DDA924BDB59D}"/>
              </a:ext>
            </a:extLst>
          </p:cNvPr>
          <p:cNvPicPr/>
          <p:nvPr userDrawn="1"/>
        </p:nvPicPr>
        <p:blipFill>
          <a:blip>
            <a:extLst>
              <a:ext uri="{96DAC541-7B7A-43D3-8B79-37D633B846F1}">
                <asvg:svgBlip xmlns:asvg="http://schemas.microsoft.com/office/drawing/2016/SVG/main" r:embed="rId3"/>
              </a:ext>
            </a:extLst>
          </a:blip>
          <a:srcRect l="83735" t="784" r="487" b="784"/>
          <a:stretch>
            <a:fillRect/>
          </a:stretch>
        </p:blipFill>
        <p:spPr bwMode="hidden">
          <a:xfrm>
            <a:off x="11641138" y="1"/>
            <a:ext cx="555184" cy="6858000"/>
          </a:xfrm>
          <a:prstGeom prst="rect">
            <a:avLst/>
          </a:prstGeom>
        </p:spPr>
      </p:pic>
    </p:spTree>
    <p:extLst>
      <p:ext uri="{BB962C8B-B14F-4D97-AF65-F5344CB8AC3E}">
        <p14:creationId xmlns:p14="http://schemas.microsoft.com/office/powerpoint/2010/main" val="3464250602"/>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8" name="Text Placeholder 1">
            <a:extLst>
              <a:ext uri="{FF2B5EF4-FFF2-40B4-BE49-F238E27FC236}">
                <a16:creationId xmlns:a16="http://schemas.microsoft.com/office/drawing/2014/main" id="{D5EBA909-1CBA-C07A-6241-B3E5C730CCA3}"/>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phic 3">
            <a:extLst>
              <a:ext uri="{FF2B5EF4-FFF2-40B4-BE49-F238E27FC236}">
                <a16:creationId xmlns:a16="http://schemas.microsoft.com/office/drawing/2014/main" id="{B592B1CA-9888-E4D0-38AA-72644C82C180}"/>
              </a:ext>
            </a:extLst>
          </p:cNvPr>
          <p:cNvPicPr>
            <a:picLocks noChangeAspect="1"/>
          </p:cNvPicPr>
          <p:nvPr userDrawn="1"/>
        </p:nvPicPr>
        <p:blipFill>
          <a:blip>
            <a:extLst>
              <a:ext uri="{96DAC541-7B7A-43D3-8B79-37D633B846F1}">
                <asvg:svgBlip xmlns:asvg="http://schemas.microsoft.com/office/drawing/2016/SVG/main" r:embed="rId3"/>
              </a:ext>
            </a:extLst>
          </a:blip>
          <a:srcRect r="90878"/>
          <a:stretch>
            <a:fillRect/>
          </a:stretch>
        </p:blipFill>
        <p:spPr>
          <a:xfrm flipH="1">
            <a:off x="11641138" y="0"/>
            <a:ext cx="558232" cy="6858000"/>
          </a:xfrm>
          <a:prstGeom prst="rect">
            <a:avLst/>
          </a:prstGeom>
        </p:spPr>
      </p:pic>
    </p:spTree>
    <p:extLst>
      <p:ext uri="{BB962C8B-B14F-4D97-AF65-F5344CB8AC3E}">
        <p14:creationId xmlns:p14="http://schemas.microsoft.com/office/powerpoint/2010/main" val="3877508720"/>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nd slide 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AEE5160-7157-FD00-72DD-B0C1659617EE}"/>
              </a:ext>
            </a:extLst>
          </p:cNvPr>
          <p:cNvSpPr>
            <a:spLocks noGrp="1"/>
          </p:cNvSpPr>
          <p:nvPr>
            <p:ph type="pic" sz="quarter" idx="14"/>
          </p:nvPr>
        </p:nvSpPr>
        <p:spPr>
          <a:xfrm>
            <a:off x="0" y="0"/>
            <a:ext cx="12192000" cy="6858000"/>
          </a:xfrm>
        </p:spPr>
        <p:txBody>
          <a:bodyPr/>
          <a:lstStyle/>
          <a:p>
            <a:r>
              <a:rPr lang="en-US"/>
              <a:t>Click icon to add picture</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6" name="Title 1">
            <a:extLst>
              <a:ext uri="{FF2B5EF4-FFF2-40B4-BE49-F238E27FC236}">
                <a16:creationId xmlns:a16="http://schemas.microsoft.com/office/drawing/2014/main" id="{77ABF2EA-E0E1-5E97-F9DF-0A25325C64AD}"/>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7" name="Text Placeholder 1">
            <a:extLst>
              <a:ext uri="{FF2B5EF4-FFF2-40B4-BE49-F238E27FC236}">
                <a16:creationId xmlns:a16="http://schemas.microsoft.com/office/drawing/2014/main" id="{A238B284-6E1F-DB98-291C-B688B697E41D}"/>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2" name="Gradient background">
            <a:extLst>
              <a:ext uri="{FF2B5EF4-FFF2-40B4-BE49-F238E27FC236}">
                <a16:creationId xmlns:a16="http://schemas.microsoft.com/office/drawing/2014/main" id="{71B56941-9CB9-1B31-EE5C-90530DC680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11641138" y="0"/>
            <a:ext cx="555184" cy="6858000"/>
          </a:xfrm>
          <a:prstGeom prst="rect">
            <a:avLst/>
          </a:prstGeom>
        </p:spPr>
      </p:pic>
    </p:spTree>
    <p:extLst>
      <p:ext uri="{BB962C8B-B14F-4D97-AF65-F5344CB8AC3E}">
        <p14:creationId xmlns:p14="http://schemas.microsoft.com/office/powerpoint/2010/main" val="2373851631"/>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53C5D2-2DA0-43FA-4736-78C3F7AAAC1F}"/>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915" y="745103"/>
            <a:ext cx="10440000" cy="1226170"/>
          </a:xfrm>
        </p:spPr>
        <p:txBody>
          <a:bodyPr/>
          <a:lstStyle>
            <a:lvl1pPr>
              <a:lnSpc>
                <a:spcPct val="83000"/>
              </a:lnSpc>
              <a:defRPr sz="9600" spc="-60" baseline="0">
                <a:solidFill>
                  <a:schemeClr val="tx1"/>
                </a:solidFill>
              </a:defRPr>
            </a:lvl1pPr>
          </a:lstStyle>
          <a:p>
            <a:r>
              <a:rPr lang="en-US" noProof="0"/>
              <a:t>Q&amp;A</a:t>
            </a:r>
          </a:p>
        </p:txBody>
      </p:sp>
      <p:sp>
        <p:nvSpPr>
          <p:cNvPr id="8" name="Text Placeholder 1">
            <a:extLst>
              <a:ext uri="{FF2B5EF4-FFF2-40B4-BE49-F238E27FC236}">
                <a16:creationId xmlns:a16="http://schemas.microsoft.com/office/drawing/2014/main" id="{D5EBA909-1CBA-C07A-6241-B3E5C730CCA3}"/>
              </a:ext>
            </a:extLst>
          </p:cNvPr>
          <p:cNvSpPr>
            <a:spLocks noGrp="1"/>
          </p:cNvSpPr>
          <p:nvPr>
            <p:ph type="body" sz="quarter" idx="13" hasCustomPrompt="1"/>
          </p:nvPr>
        </p:nvSpPr>
        <p:spPr bwMode="gray">
          <a:xfrm>
            <a:off x="551394" y="2872882"/>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dient background">
            <a:extLst>
              <a:ext uri="{FF2B5EF4-FFF2-40B4-BE49-F238E27FC236}">
                <a16:creationId xmlns:a16="http://schemas.microsoft.com/office/drawing/2014/main" id="{B71C6042-1A08-DE22-F443-2471CE7EBCC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1"/>
            <a:ext cx="12192000" cy="303274"/>
          </a:xfrm>
          <a:prstGeom prst="rect">
            <a:avLst/>
          </a:prstGeom>
        </p:spPr>
      </p:pic>
    </p:spTree>
    <p:extLst>
      <p:ext uri="{BB962C8B-B14F-4D97-AF65-F5344CB8AC3E}">
        <p14:creationId xmlns:p14="http://schemas.microsoft.com/office/powerpoint/2010/main" val="1286240366"/>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pic>
        <p:nvPicPr>
          <p:cNvPr id="42" name="Logo">
            <a:extLst>
              <a:ext uri="{FF2B5EF4-FFF2-40B4-BE49-F238E27FC236}">
                <a16:creationId xmlns:a16="http://schemas.microsoft.com/office/drawing/2014/main" id="{572B6447-BD74-E19F-F82F-B6AB6B813F3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174514049"/>
      </p:ext>
    </p:extLst>
  </p:cSld>
  <p:clrMapOvr>
    <a:masterClrMapping/>
  </p:clrMapOvr>
  <p:transition/>
  <p:extLst>
    <p:ext uri="{DCECCB84-F9BA-43D5-87BE-67443E8EF086}">
      <p15:sldGuideLst xmlns:p15="http://schemas.microsoft.com/office/powerpoint/2012/main">
        <p15:guide id="3" pos="2615">
          <p15:clr>
            <a:srgbClr val="9FCC3B"/>
          </p15:clr>
        </p15:guide>
        <p15:guide id="4" pos="2706">
          <p15:clr>
            <a:srgbClr val="9FCC3B"/>
          </p15:clr>
        </p15:guide>
        <p15:guide id="5" pos="4974">
          <p15:clr>
            <a:srgbClr val="9FCC3B"/>
          </p15:clr>
        </p15:guide>
        <p15:guide id="6" pos="5065">
          <p15:clr>
            <a:srgbClr val="9FCC3B"/>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 Title slide 1">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Gradient background">
            <a:extLst>
              <a:ext uri="{FF2B5EF4-FFF2-40B4-BE49-F238E27FC236}">
                <a16:creationId xmlns:a16="http://schemas.microsoft.com/office/drawing/2014/main" id="{92928F57-07A1-1A1B-92F7-6684E21D98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6057900"/>
            <a:ext cx="12192000" cy="800100"/>
          </a:xfrm>
          <a:prstGeom prst="rect">
            <a:avLst/>
          </a:prstGeom>
        </p:spPr>
      </p:pic>
      <p:sp>
        <p:nvSpPr>
          <p:cNvPr id="7" name="Title 1">
            <a:extLst>
              <a:ext uri="{FF2B5EF4-FFF2-40B4-BE49-F238E27FC236}">
                <a16:creationId xmlns:a16="http://schemas.microsoft.com/office/drawing/2014/main" id="{DE11E6EF-7DEE-709C-8F7C-C05A9D414CD0}"/>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8" name="Subtitle 2">
            <a:extLst>
              <a:ext uri="{FF2B5EF4-FFF2-40B4-BE49-F238E27FC236}">
                <a16:creationId xmlns:a16="http://schemas.microsoft.com/office/drawing/2014/main" id="{156DCA5C-54BE-B570-7771-24B6F32B8654}"/>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9" name="Text Placeholder 1">
            <a:extLst>
              <a:ext uri="{FF2B5EF4-FFF2-40B4-BE49-F238E27FC236}">
                <a16:creationId xmlns:a16="http://schemas.microsoft.com/office/drawing/2014/main" id="{9CEC8C55-6D9F-A0BC-1D15-F83CA5ED26DA}"/>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10" name="Text Placeholder 2">
            <a:extLst>
              <a:ext uri="{FF2B5EF4-FFF2-40B4-BE49-F238E27FC236}">
                <a16:creationId xmlns:a16="http://schemas.microsoft.com/office/drawing/2014/main" id="{F5B90D9E-31F6-9A74-2145-A6288C92CE44}"/>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bwMode="gray">
          <a:xfrm>
            <a:off x="551394" y="6301888"/>
            <a:ext cx="1691980" cy="252837"/>
          </a:xfrm>
          <a:prstGeom prst="rect">
            <a:avLst/>
          </a:prstGeom>
        </p:spPr>
      </p:pic>
      <p:sp>
        <p:nvSpPr>
          <p:cNvPr id="3" name="Footer Placeholder 2">
            <a:extLst>
              <a:ext uri="{FF2B5EF4-FFF2-40B4-BE49-F238E27FC236}">
                <a16:creationId xmlns:a16="http://schemas.microsoft.com/office/drawing/2014/main" id="{C2AEE872-17BA-5687-6409-5D696FD2CCF8}"/>
              </a:ext>
            </a:extLst>
          </p:cNvPr>
          <p:cNvSpPr>
            <a:spLocks noGrp="1"/>
          </p:cNvSpPr>
          <p:nvPr>
            <p:ph type="ftr" sz="quarter" idx="15"/>
          </p:nvPr>
        </p:nvSpPr>
        <p:spPr/>
        <p:txBody>
          <a:bodyPr/>
          <a:lstStyle/>
          <a:p>
            <a:pPr algn="l"/>
            <a:endParaRPr lang="en-US" noProof="0"/>
          </a:p>
        </p:txBody>
      </p:sp>
      <p:sp>
        <p:nvSpPr>
          <p:cNvPr id="4" name="Slide Number Placeholder 3">
            <a:extLst>
              <a:ext uri="{FF2B5EF4-FFF2-40B4-BE49-F238E27FC236}">
                <a16:creationId xmlns:a16="http://schemas.microsoft.com/office/drawing/2014/main" id="{E100544A-606F-A954-EFCC-B2A52625FFC6}"/>
              </a:ext>
            </a:extLst>
          </p:cNvPr>
          <p:cNvSpPr>
            <a:spLocks noGrp="1"/>
          </p:cNvSpPr>
          <p:nvPr>
            <p:ph type="sldNum" sz="quarter" idx="16"/>
          </p:nvPr>
        </p:nvSpPr>
        <p:spPr/>
        <p:txBody>
          <a:bodyPr/>
          <a:lstStyle/>
          <a:p>
            <a:fld id="{1EDD9F3E-8BFD-4E3C-98D1-767322780FDD}" type="slidenum">
              <a:rPr lang="en-US" noProof="0" smtClean="0"/>
              <a:t>‹#›</a:t>
            </a:fld>
            <a:endParaRPr lang="en-US" noProof="0"/>
          </a:p>
        </p:txBody>
      </p:sp>
    </p:spTree>
    <p:extLst>
      <p:ext uri="{BB962C8B-B14F-4D97-AF65-F5344CB8AC3E}">
        <p14:creationId xmlns:p14="http://schemas.microsoft.com/office/powerpoint/2010/main" val="3857716174"/>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 Titl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5" name="Text Placeholder 1">
            <a:extLst>
              <a:ext uri="{FF2B5EF4-FFF2-40B4-BE49-F238E27FC236}">
                <a16:creationId xmlns:a16="http://schemas.microsoft.com/office/drawing/2014/main" id="{9652521A-CD45-F485-9C10-82CE67ACE2F5}"/>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dient background">
            <a:extLst>
              <a:ext uri="{FF2B5EF4-FFF2-40B4-BE49-F238E27FC236}">
                <a16:creationId xmlns:a16="http://schemas.microsoft.com/office/drawing/2014/main" id="{8724D9F6-3E07-EAAB-9C0A-FB3B644A654D}"/>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1"/>
            <a:ext cx="12192000" cy="303274"/>
          </a:xfrm>
          <a:prstGeom prst="rect">
            <a:avLst/>
          </a:prstGeom>
        </p:spPr>
      </p:pic>
    </p:spTree>
    <p:extLst>
      <p:ext uri="{BB962C8B-B14F-4D97-AF65-F5344CB8AC3E}">
        <p14:creationId xmlns:p14="http://schemas.microsoft.com/office/powerpoint/2010/main" val="3030163573"/>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 Title slide 3">
    <p:spTree>
      <p:nvGrpSpPr>
        <p:cNvPr id="1" name=""/>
        <p:cNvGrpSpPr/>
        <p:nvPr/>
      </p:nvGrpSpPr>
      <p:grpSpPr>
        <a:xfrm>
          <a:off x="0" y="0"/>
          <a:ext cx="0" cy="0"/>
          <a:chOff x="0" y="0"/>
          <a:chExt cx="0" cy="0"/>
        </a:xfrm>
      </p:grpSpPr>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4" name="Title 1">
            <a:extLst>
              <a:ext uri="{FF2B5EF4-FFF2-40B4-BE49-F238E27FC236}">
                <a16:creationId xmlns:a16="http://schemas.microsoft.com/office/drawing/2014/main" id="{751C14DD-9794-E6F9-AF00-3571E64B8936}"/>
              </a:ext>
            </a:extLst>
          </p:cNvPr>
          <p:cNvSpPr>
            <a:spLocks noGrp="1"/>
          </p:cNvSpPr>
          <p:nvPr>
            <p:ph type="ctrTitle" hasCustomPrompt="1"/>
          </p:nvPr>
        </p:nvSpPr>
        <p:spPr bwMode="gray">
          <a:xfrm>
            <a:off x="551384" y="726029"/>
            <a:ext cx="10080000" cy="3687997"/>
          </a:xfrm>
        </p:spPr>
        <p:txBody>
          <a:bodyPr anchor="t">
            <a:spAutoFit/>
          </a:bodyPr>
          <a:lstStyle>
            <a:lvl1pPr algn="l">
              <a:lnSpc>
                <a:spcPct val="83000"/>
              </a:lnSpc>
              <a:defRPr sz="9600" spc="0" baseline="0">
                <a:solidFill>
                  <a:schemeClr val="tx1"/>
                </a:solidFill>
              </a:defRPr>
            </a:lvl1pPr>
          </a:lstStyle>
          <a:p>
            <a:r>
              <a:rPr lang="en-US" noProof="0"/>
              <a:t>Edit presentation title (maximum three lines)</a:t>
            </a:r>
          </a:p>
        </p:txBody>
      </p:sp>
      <p:sp>
        <p:nvSpPr>
          <p:cNvPr id="7" name="Subtitle 2">
            <a:extLst>
              <a:ext uri="{FF2B5EF4-FFF2-40B4-BE49-F238E27FC236}">
                <a16:creationId xmlns:a16="http://schemas.microsoft.com/office/drawing/2014/main" id="{1DBE46BF-4100-2DC3-ABDE-7C925CA29CCA}"/>
              </a:ext>
            </a:extLst>
          </p:cNvPr>
          <p:cNvSpPr>
            <a:spLocks noGrp="1"/>
          </p:cNvSpPr>
          <p:nvPr>
            <p:ph type="subTitle" idx="1" hasCustomPrompt="1"/>
          </p:nvPr>
        </p:nvSpPr>
        <p:spPr bwMode="gray">
          <a:xfrm>
            <a:off x="551384" y="4554387"/>
            <a:ext cx="5472608"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Click to edit Name Surname</a:t>
            </a:r>
          </a:p>
        </p:txBody>
      </p:sp>
      <p:sp>
        <p:nvSpPr>
          <p:cNvPr id="8" name="Text Placeholder 1">
            <a:extLst>
              <a:ext uri="{FF2B5EF4-FFF2-40B4-BE49-F238E27FC236}">
                <a16:creationId xmlns:a16="http://schemas.microsoft.com/office/drawing/2014/main" id="{88B367B8-A7CD-7CB8-9517-8197F72C4C2B}"/>
              </a:ext>
            </a:extLst>
          </p:cNvPr>
          <p:cNvSpPr>
            <a:spLocks noGrp="1"/>
          </p:cNvSpPr>
          <p:nvPr>
            <p:ph type="body" sz="quarter" idx="12" hasCustomPrompt="1"/>
          </p:nvPr>
        </p:nvSpPr>
        <p:spPr bwMode="gray">
          <a:xfrm>
            <a:off x="6168505" y="4554387"/>
            <a:ext cx="4464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Click to edit date</a:t>
            </a:r>
          </a:p>
        </p:txBody>
      </p:sp>
      <p:sp>
        <p:nvSpPr>
          <p:cNvPr id="9" name="Text Placeholder 2">
            <a:extLst>
              <a:ext uri="{FF2B5EF4-FFF2-40B4-BE49-F238E27FC236}">
                <a16:creationId xmlns:a16="http://schemas.microsoft.com/office/drawing/2014/main" id="{E5AA0FEE-BD89-5565-F585-CC60A499B784}"/>
              </a:ext>
            </a:extLst>
          </p:cNvPr>
          <p:cNvSpPr>
            <a:spLocks noGrp="1"/>
          </p:cNvSpPr>
          <p:nvPr>
            <p:ph type="body" sz="quarter" idx="13" hasCustomPrompt="1"/>
          </p:nvPr>
        </p:nvSpPr>
        <p:spPr bwMode="gray">
          <a:xfrm>
            <a:off x="551383" y="5022439"/>
            <a:ext cx="5472000" cy="184666"/>
          </a:xfrm>
        </p:spPr>
        <p:txBody>
          <a:bodyPr>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Tree>
    <p:extLst>
      <p:ext uri="{BB962C8B-B14F-4D97-AF65-F5344CB8AC3E}">
        <p14:creationId xmlns:p14="http://schemas.microsoft.com/office/powerpoint/2010/main" val="2055468546"/>
      </p:ext>
    </p:extLst>
  </p:cSld>
  <p:clrMapOvr>
    <a:masterClrMapping/>
  </p:clrMapOvr>
  <p:transition/>
  <p:extLst>
    <p:ext uri="{DCECCB84-F9BA-43D5-87BE-67443E8EF086}">
      <p15:sldGuideLst xmlns:p15="http://schemas.microsoft.com/office/powerpoint/2012/main">
        <p15:guide id="1" pos="669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 Title slide with image 4">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flipH="1">
            <a:off x="-1" y="2420888"/>
            <a:ext cx="4281056" cy="4437112"/>
          </a:xfrm>
          <a:prstGeom prst="rect">
            <a:avLst/>
          </a:prstGeom>
          <a:blipFill>
            <a:blip>
              <a:extLst>
                <a:ext uri="{96DAC541-7B7A-43D3-8B79-37D633B846F1}">
                  <asvg:svgBlip xmlns:asvg="http://schemas.microsoft.com/office/drawing/2016/SVG/main" r:embed="rId2"/>
                </a:ext>
              </a:extLst>
            </a:blip>
            <a:stretch>
              <a:fillRect l="-811" t="-811" r="-811" b="-81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2" name="Title 1">
            <a:extLst>
              <a:ext uri="{FF2B5EF4-FFF2-40B4-BE49-F238E27FC236}">
                <a16:creationId xmlns:a16="http://schemas.microsoft.com/office/drawing/2014/main" id="{B3595B2D-557F-82D7-1FBB-918B87784154}"/>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5" y="2420888"/>
            <a:ext cx="7766945"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5"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306859195"/>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 Title slide with image 5">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a:off x="0" y="2420888"/>
            <a:ext cx="4281056" cy="4437112"/>
          </a:xfrm>
          <a:prstGeom prst="rect">
            <a:avLst/>
          </a:prstGeom>
          <a:blipFill>
            <a:blip r:embed="rId2">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6" y="2420888"/>
            <a:ext cx="7766944"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6"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
        <p:nvSpPr>
          <p:cNvPr id="2" name="Title 1">
            <a:extLst>
              <a:ext uri="{FF2B5EF4-FFF2-40B4-BE49-F238E27FC236}">
                <a16:creationId xmlns:a16="http://schemas.microsoft.com/office/drawing/2014/main" id="{7C4A620D-E72D-0599-539C-16ECD62CD3D9}"/>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Tree>
    <p:extLst>
      <p:ext uri="{BB962C8B-B14F-4D97-AF65-F5344CB8AC3E}">
        <p14:creationId xmlns:p14="http://schemas.microsoft.com/office/powerpoint/2010/main" val="3344508652"/>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 Title slide with image 6">
    <p:spTree>
      <p:nvGrpSpPr>
        <p:cNvPr id="1" name=""/>
        <p:cNvGrpSpPr/>
        <p:nvPr/>
      </p:nvGrpSpPr>
      <p:grpSpPr>
        <a:xfrm>
          <a:off x="0" y="0"/>
          <a:ext cx="0" cy="0"/>
          <a:chOff x="0" y="0"/>
          <a:chExt cx="0" cy="0"/>
        </a:xfrm>
      </p:grpSpPr>
      <p:sp>
        <p:nvSpPr>
          <p:cNvPr id="6" name="Gradient background">
            <a:extLst>
              <a:ext uri="{FF2B5EF4-FFF2-40B4-BE49-F238E27FC236}">
                <a16:creationId xmlns:a16="http://schemas.microsoft.com/office/drawing/2014/main" id="{7129C899-CA72-B0BF-E98C-9CCD2CE9E8B9}"/>
              </a:ext>
            </a:extLst>
          </p:cNvPr>
          <p:cNvSpPr/>
          <p:nvPr userDrawn="1"/>
        </p:nvSpPr>
        <p:spPr bwMode="hidden">
          <a:xfrm flipH="1">
            <a:off x="615" y="2420888"/>
            <a:ext cx="4280440" cy="4437112"/>
          </a:xfrm>
          <a:prstGeom prst="rect">
            <a:avLst/>
          </a:prstGeom>
          <a:blipFill>
            <a:blip r:embed="rId2">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noProof="0"/>
          </a:p>
        </p:txBody>
      </p:sp>
      <p:sp>
        <p:nvSpPr>
          <p:cNvPr id="3" name="Subtitle 2">
            <a:extLst>
              <a:ext uri="{FF2B5EF4-FFF2-40B4-BE49-F238E27FC236}">
                <a16:creationId xmlns:a16="http://schemas.microsoft.com/office/drawing/2014/main" id="{B0416517-6E31-5EB2-9E14-48277588B58E}"/>
              </a:ext>
            </a:extLst>
          </p:cNvPr>
          <p:cNvSpPr>
            <a:spLocks noGrp="1"/>
          </p:cNvSpPr>
          <p:nvPr>
            <p:ph type="subTitle" idx="1" hasCustomPrompt="1"/>
          </p:nvPr>
        </p:nvSpPr>
        <p:spPr bwMode="gray">
          <a:xfrm>
            <a:off x="551384" y="470856"/>
            <a:ext cx="3240000" cy="369332"/>
          </a:xfrm>
          <a:prstGeom prst="rect">
            <a:avLst/>
          </a:prstGeom>
        </p:spPr>
        <p:txBody>
          <a:bodyPr wrap="square">
            <a:spAutoFit/>
          </a:bodyPr>
          <a:lstStyle>
            <a:lvl1pPr marL="0" indent="0" algn="l">
              <a:spcBef>
                <a:spcPct val="0"/>
              </a:spcBef>
              <a:buNone/>
              <a:defRPr sz="2400" b="1">
                <a:solidFill>
                  <a:schemeClr val="tx1"/>
                </a:solidFill>
                <a:latin typeface="+mj-lt"/>
              </a:defRPr>
            </a:lvl1pPr>
            <a:lvl2pPr marL="0" indent="0" algn="l">
              <a:spcBef>
                <a:spcPct val="0"/>
              </a:spcBef>
              <a:buNone/>
              <a:defRPr sz="2400" b="1">
                <a:solidFill>
                  <a:schemeClr val="tx1"/>
                </a:solidFill>
                <a:latin typeface="+mj-lt"/>
              </a:defRPr>
            </a:lvl2pPr>
            <a:lvl3pPr marL="0" indent="0" algn="l">
              <a:spcBef>
                <a:spcPct val="0"/>
              </a:spcBef>
              <a:buNone/>
              <a:defRPr sz="2400" b="1">
                <a:solidFill>
                  <a:schemeClr val="tx1"/>
                </a:solidFill>
                <a:latin typeface="+mj-lt"/>
              </a:defRPr>
            </a:lvl3pPr>
            <a:lvl4pPr marL="0" indent="0" algn="l">
              <a:spcBef>
                <a:spcPct val="0"/>
              </a:spcBef>
              <a:buNone/>
              <a:defRPr sz="2400" b="1">
                <a:solidFill>
                  <a:schemeClr val="tx1"/>
                </a:solidFill>
                <a:latin typeface="+mj-lt"/>
              </a:defRPr>
            </a:lvl4pPr>
            <a:lvl5pPr marL="0" indent="0" algn="l">
              <a:spcBef>
                <a:spcPct val="0"/>
              </a:spcBef>
              <a:buNone/>
              <a:defRPr sz="2400" b="1">
                <a:solidFill>
                  <a:schemeClr val="tx1"/>
                </a:solidFill>
                <a:latin typeface="+mj-lt"/>
              </a:defRPr>
            </a:lvl5pPr>
            <a:lvl6pPr marL="0" indent="0" algn="l">
              <a:spcBef>
                <a:spcPct val="0"/>
              </a:spcBef>
              <a:buNone/>
              <a:defRPr sz="2400" b="1">
                <a:solidFill>
                  <a:schemeClr val="tx1"/>
                </a:solidFill>
                <a:latin typeface="+mj-lt"/>
              </a:defRPr>
            </a:lvl6pPr>
            <a:lvl7pPr marL="0" indent="0" algn="l">
              <a:spcBef>
                <a:spcPct val="0"/>
              </a:spcBef>
              <a:buNone/>
              <a:defRPr sz="2400" b="1">
                <a:solidFill>
                  <a:schemeClr val="tx1"/>
                </a:solidFill>
                <a:latin typeface="+mj-lt"/>
              </a:defRPr>
            </a:lvl7pPr>
            <a:lvl8pPr marL="0" indent="0" algn="l">
              <a:spcBef>
                <a:spcPct val="0"/>
              </a:spcBef>
              <a:buNone/>
              <a:defRPr sz="2400" b="1">
                <a:solidFill>
                  <a:schemeClr val="tx1"/>
                </a:solidFill>
                <a:latin typeface="+mj-lt"/>
              </a:defRPr>
            </a:lvl8pPr>
            <a:lvl9pPr marL="0" indent="0" algn="l">
              <a:spcBef>
                <a:spcPct val="0"/>
              </a:spcBef>
              <a:buNone/>
              <a:defRPr sz="2400" b="1">
                <a:solidFill>
                  <a:schemeClr val="tx1"/>
                </a:solidFill>
                <a:latin typeface="+mj-lt"/>
              </a:defRPr>
            </a:lvl9pPr>
          </a:lstStyle>
          <a:p>
            <a:pPr lvl="0"/>
            <a:r>
              <a:rPr lang="en-US" noProof="0"/>
              <a:t>Edit Name Surname</a:t>
            </a:r>
          </a:p>
        </p:txBody>
      </p:sp>
      <p:sp>
        <p:nvSpPr>
          <p:cNvPr id="5" name="Text Placeholder 1">
            <a:extLst>
              <a:ext uri="{FF2B5EF4-FFF2-40B4-BE49-F238E27FC236}">
                <a16:creationId xmlns:a16="http://schemas.microsoft.com/office/drawing/2014/main" id="{08C8A5A2-EC78-EC54-A690-5119D6E64A2E}"/>
              </a:ext>
            </a:extLst>
          </p:cNvPr>
          <p:cNvSpPr>
            <a:spLocks noGrp="1"/>
          </p:cNvSpPr>
          <p:nvPr>
            <p:ph type="body" sz="quarter" idx="12" hasCustomPrompt="1"/>
          </p:nvPr>
        </p:nvSpPr>
        <p:spPr bwMode="gray">
          <a:xfrm>
            <a:off x="3935992" y="470856"/>
            <a:ext cx="2088000" cy="369332"/>
          </a:xfrm>
        </p:spPr>
        <p:txBody>
          <a:bodyPr>
            <a:noAutofit/>
          </a:bodyPr>
          <a:lstStyle>
            <a:lvl1pPr marL="0" indent="0" algn="r">
              <a:spcBef>
                <a:spcPct val="0"/>
              </a:spcBef>
              <a:buFont typeface="Arial" panose="020B0604020202020204" pitchFamily="34" charset="0"/>
              <a:buNone/>
              <a:defRPr sz="2400" b="0">
                <a:solidFill>
                  <a:schemeClr val="tx1"/>
                </a:solidFill>
                <a:latin typeface="+mn-lt"/>
              </a:defRPr>
            </a:lvl1pPr>
            <a:lvl2pPr marL="0" indent="0" algn="r">
              <a:spcBef>
                <a:spcPct val="0"/>
              </a:spcBef>
              <a:buFont typeface="Arial" panose="020B0604020202020204" pitchFamily="34" charset="0"/>
              <a:buNone/>
              <a:defRPr sz="2400" b="0">
                <a:solidFill>
                  <a:schemeClr val="tx1"/>
                </a:solidFill>
                <a:latin typeface="+mn-lt"/>
              </a:defRPr>
            </a:lvl2pPr>
            <a:lvl3pPr marL="0" indent="0" algn="r">
              <a:spcBef>
                <a:spcPct val="0"/>
              </a:spcBef>
              <a:buNone/>
              <a:defRPr sz="2400" b="0">
                <a:solidFill>
                  <a:schemeClr val="tx1"/>
                </a:solidFill>
                <a:latin typeface="+mn-lt"/>
              </a:defRPr>
            </a:lvl3pPr>
            <a:lvl4pPr marL="0" indent="0" algn="r">
              <a:spcBef>
                <a:spcPct val="0"/>
              </a:spcBef>
              <a:buNone/>
              <a:defRPr sz="2400" b="0">
                <a:solidFill>
                  <a:schemeClr val="tx1"/>
                </a:solidFill>
                <a:latin typeface="+mn-lt"/>
              </a:defRPr>
            </a:lvl4pPr>
            <a:lvl5pPr marL="0" indent="0" algn="r">
              <a:spcBef>
                <a:spcPct val="0"/>
              </a:spcBef>
              <a:buNone/>
              <a:defRPr sz="2400" b="0">
                <a:solidFill>
                  <a:schemeClr val="tx1"/>
                </a:solidFill>
                <a:latin typeface="+mn-lt"/>
              </a:defRPr>
            </a:lvl5pPr>
            <a:lvl6pPr marL="0" indent="0" algn="r">
              <a:spcBef>
                <a:spcPct val="0"/>
              </a:spcBef>
              <a:buNone/>
              <a:defRPr sz="2400" b="0">
                <a:solidFill>
                  <a:schemeClr val="tx1"/>
                </a:solidFill>
                <a:latin typeface="+mn-lt"/>
              </a:defRPr>
            </a:lvl6pPr>
            <a:lvl7pPr marL="0" indent="0" algn="r">
              <a:spcBef>
                <a:spcPct val="0"/>
              </a:spcBef>
              <a:buNone/>
              <a:defRPr sz="2400" b="0">
                <a:solidFill>
                  <a:schemeClr val="tx1"/>
                </a:solidFill>
                <a:latin typeface="+mn-lt"/>
              </a:defRPr>
            </a:lvl7pPr>
            <a:lvl8pPr marL="0" indent="0" algn="r">
              <a:spcBef>
                <a:spcPct val="0"/>
              </a:spcBef>
              <a:buNone/>
              <a:defRPr sz="2400" b="0">
                <a:solidFill>
                  <a:schemeClr val="tx1"/>
                </a:solidFill>
                <a:latin typeface="+mn-lt"/>
              </a:defRPr>
            </a:lvl8pPr>
            <a:lvl9pPr marL="0" indent="0" algn="r">
              <a:spcBef>
                <a:spcPct val="0"/>
              </a:spcBef>
              <a:buNone/>
              <a:defRPr sz="2400" b="0">
                <a:solidFill>
                  <a:schemeClr val="tx1"/>
                </a:solidFill>
                <a:latin typeface="+mn-lt"/>
              </a:defRPr>
            </a:lvl9pPr>
          </a:lstStyle>
          <a:p>
            <a:pPr lvl="0"/>
            <a:r>
              <a:rPr lang="en-US" noProof="0"/>
              <a:t>Edit date</a:t>
            </a:r>
          </a:p>
        </p:txBody>
      </p:sp>
      <p:sp>
        <p:nvSpPr>
          <p:cNvPr id="11" name="Text Placeholder 2">
            <a:extLst>
              <a:ext uri="{FF2B5EF4-FFF2-40B4-BE49-F238E27FC236}">
                <a16:creationId xmlns:a16="http://schemas.microsoft.com/office/drawing/2014/main" id="{E6ED980B-9D65-A198-AE5E-5981B5E21230}"/>
              </a:ext>
            </a:extLst>
          </p:cNvPr>
          <p:cNvSpPr>
            <a:spLocks noGrp="1"/>
          </p:cNvSpPr>
          <p:nvPr>
            <p:ph type="body" sz="quarter" idx="13" hasCustomPrompt="1"/>
          </p:nvPr>
        </p:nvSpPr>
        <p:spPr bwMode="gray">
          <a:xfrm>
            <a:off x="551381" y="938908"/>
            <a:ext cx="5472000" cy="184666"/>
          </a:xfrm>
        </p:spPr>
        <p:txBody>
          <a:bodyPr wrap="square">
            <a:spAutoFit/>
          </a:bodyPr>
          <a:lstStyle>
            <a:lvl1pPr marL="0" indent="0">
              <a:spcBef>
                <a:spcPts val="400"/>
              </a:spcBef>
              <a:buFont typeface="Arial" panose="020B0604020202020204" pitchFamily="34" charset="0"/>
              <a:buNone/>
              <a:defRPr sz="1200" b="0">
                <a:solidFill>
                  <a:schemeClr val="tx1"/>
                </a:solidFill>
                <a:latin typeface="+mn-lt"/>
              </a:defRPr>
            </a:lvl1pPr>
            <a:lvl2pPr marL="0" indent="0">
              <a:spcBef>
                <a:spcPts val="400"/>
              </a:spcBef>
              <a:buFont typeface="Arial" panose="020B0604020202020204" pitchFamily="34" charset="0"/>
              <a:buNone/>
              <a:defRPr sz="1200" b="0">
                <a:solidFill>
                  <a:schemeClr val="tx1"/>
                </a:solidFill>
                <a:latin typeface="+mn-lt"/>
              </a:defRPr>
            </a:lvl2pPr>
            <a:lvl3pPr marL="0" indent="0">
              <a:spcBef>
                <a:spcPts val="400"/>
              </a:spcBef>
              <a:buNone/>
              <a:defRPr sz="1200" b="0">
                <a:solidFill>
                  <a:schemeClr val="tx1"/>
                </a:solidFill>
                <a:latin typeface="+mn-lt"/>
              </a:defRPr>
            </a:lvl3pPr>
            <a:lvl4pPr marL="0" indent="0">
              <a:spcBef>
                <a:spcPts val="400"/>
              </a:spcBef>
              <a:buNone/>
              <a:defRPr sz="1200" b="0">
                <a:solidFill>
                  <a:schemeClr val="tx1"/>
                </a:solidFill>
                <a:latin typeface="+mn-lt"/>
              </a:defRPr>
            </a:lvl4pPr>
            <a:lvl5pPr marL="0" indent="0">
              <a:spcBef>
                <a:spcPts val="400"/>
              </a:spcBef>
              <a:buNone/>
              <a:defRPr sz="1200" b="0">
                <a:solidFill>
                  <a:schemeClr val="tx1"/>
                </a:solidFill>
                <a:latin typeface="+mn-lt"/>
              </a:defRPr>
            </a:lvl5pPr>
            <a:lvl6pPr marL="0" indent="0">
              <a:spcBef>
                <a:spcPts val="400"/>
              </a:spcBef>
              <a:buNone/>
              <a:defRPr sz="1200" b="0">
                <a:solidFill>
                  <a:schemeClr val="tx1"/>
                </a:solidFill>
                <a:latin typeface="+mn-lt"/>
              </a:defRPr>
            </a:lvl6pPr>
            <a:lvl7pPr marL="0" indent="0">
              <a:spcBef>
                <a:spcPts val="400"/>
              </a:spcBef>
              <a:buNone/>
              <a:defRPr sz="1200" b="0">
                <a:solidFill>
                  <a:schemeClr val="tx1"/>
                </a:solidFill>
                <a:latin typeface="+mn-lt"/>
              </a:defRPr>
            </a:lvl7pPr>
            <a:lvl8pPr marL="0" indent="0">
              <a:spcBef>
                <a:spcPts val="400"/>
              </a:spcBef>
              <a:buNone/>
              <a:defRPr sz="1200" b="0">
                <a:solidFill>
                  <a:schemeClr val="tx1"/>
                </a:solidFill>
                <a:latin typeface="+mn-lt"/>
              </a:defRPr>
            </a:lvl8pPr>
            <a:lvl9pPr marL="0" indent="0">
              <a:spcBef>
                <a:spcPts val="400"/>
              </a:spcBef>
              <a:buNone/>
              <a:defRPr sz="1200" b="0">
                <a:solidFill>
                  <a:schemeClr val="tx1"/>
                </a:solidFill>
                <a:latin typeface="+mn-lt"/>
              </a:defRPr>
            </a:lvl9pPr>
          </a:lstStyle>
          <a:p>
            <a:pPr lvl="0"/>
            <a:r>
              <a:rPr lang="en-US" noProof="0"/>
              <a:t>Click to edit subtitle, speaker info, function name, field of research, etc.</a:t>
            </a:r>
          </a:p>
        </p:txBody>
      </p:sp>
      <p:sp>
        <p:nvSpPr>
          <p:cNvPr id="8" name="Picture Placeholder 1">
            <a:extLst>
              <a:ext uri="{FF2B5EF4-FFF2-40B4-BE49-F238E27FC236}">
                <a16:creationId xmlns:a16="http://schemas.microsoft.com/office/drawing/2014/main" id="{30DD2D3B-1714-F49A-B6C1-3FDB1CE0D98F}"/>
              </a:ext>
            </a:extLst>
          </p:cNvPr>
          <p:cNvSpPr>
            <a:spLocks noGrp="1"/>
          </p:cNvSpPr>
          <p:nvPr>
            <p:ph type="pic" sz="quarter" idx="14"/>
          </p:nvPr>
        </p:nvSpPr>
        <p:spPr bwMode="gray">
          <a:xfrm>
            <a:off x="4425055" y="2420888"/>
            <a:ext cx="7766945" cy="4437112"/>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7" name="Rectangle orange">
            <a:extLst>
              <a:ext uri="{FF2B5EF4-FFF2-40B4-BE49-F238E27FC236}">
                <a16:creationId xmlns:a16="http://schemas.microsoft.com/office/drawing/2014/main" id="{812F2B87-FA36-EC70-E097-2108BCF02D3B}"/>
              </a:ext>
            </a:extLst>
          </p:cNvPr>
          <p:cNvSpPr/>
          <p:nvPr userDrawn="1"/>
        </p:nvSpPr>
        <p:spPr bwMode="gray">
          <a:xfrm>
            <a:off x="4281055" y="1844824"/>
            <a:ext cx="144000" cy="57606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9" name="Logo">
            <a:extLst>
              <a:ext uri="{FF2B5EF4-FFF2-40B4-BE49-F238E27FC236}">
                <a16:creationId xmlns:a16="http://schemas.microsoft.com/office/drawing/2014/main" id="{E1618CDF-9C19-3C90-0476-C964BD896D8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
        <p:nvSpPr>
          <p:cNvPr id="9" name="Title 1">
            <a:extLst>
              <a:ext uri="{FF2B5EF4-FFF2-40B4-BE49-F238E27FC236}">
                <a16:creationId xmlns:a16="http://schemas.microsoft.com/office/drawing/2014/main" id="{FEDBD3AB-8D5C-9430-21B5-DB44408225B2}"/>
              </a:ext>
            </a:extLst>
          </p:cNvPr>
          <p:cNvSpPr>
            <a:spLocks noGrp="1"/>
          </p:cNvSpPr>
          <p:nvPr>
            <p:ph type="ctrTitle" hasCustomPrompt="1"/>
          </p:nvPr>
        </p:nvSpPr>
        <p:spPr bwMode="gray">
          <a:xfrm>
            <a:off x="551385" y="3429000"/>
            <a:ext cx="3384607" cy="1532727"/>
          </a:xfrm>
        </p:spPr>
        <p:txBody>
          <a:bodyPr wrap="square" anchor="t">
            <a:spAutoFit/>
          </a:bodyPr>
          <a:lstStyle>
            <a:lvl1pPr algn="l">
              <a:lnSpc>
                <a:spcPct val="83000"/>
              </a:lnSpc>
              <a:defRPr sz="4000" spc="0" baseline="0">
                <a:solidFill>
                  <a:schemeClr val="tx1"/>
                </a:solidFill>
              </a:defRPr>
            </a:lvl1pPr>
          </a:lstStyle>
          <a:p>
            <a:r>
              <a:rPr lang="en-US" noProof="0"/>
              <a:t>Presentation title (max. three lines)</a:t>
            </a:r>
          </a:p>
        </p:txBody>
      </p:sp>
    </p:spTree>
    <p:extLst>
      <p:ext uri="{BB962C8B-B14F-4D97-AF65-F5344CB8AC3E}">
        <p14:creationId xmlns:p14="http://schemas.microsoft.com/office/powerpoint/2010/main" val="2805343856"/>
      </p:ext>
    </p:extLst>
  </p:cSld>
  <p:clrMapOvr>
    <a:masterClrMapping/>
  </p:clrMapOvr>
  <p:transition/>
  <p:extLst>
    <p:ext uri="{DCECCB84-F9BA-43D5-87BE-67443E8EF086}">
      <p15:sldGuideLst xmlns:p15="http://schemas.microsoft.com/office/powerpoint/2012/main">
        <p15:guide id="2" pos="3885">
          <p15:clr>
            <a:srgbClr val="FBAE40"/>
          </p15:clr>
        </p15:guide>
        <p15:guide id="3" pos="3795">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 Table of content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465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465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27" name="Logo">
            <a:extLst>
              <a:ext uri="{FF2B5EF4-FFF2-40B4-BE49-F238E27FC236}">
                <a16:creationId xmlns:a16="http://schemas.microsoft.com/office/drawing/2014/main" id="{6CB62FDA-7C32-F694-6DE6-E1D01DA97A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169577722"/>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 Table of content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Edit table of contents</a:t>
            </a:r>
          </a:p>
        </p:txBody>
      </p:sp>
      <p:sp>
        <p:nvSpPr>
          <p:cNvPr id="15" name="Picture Placeholder 1">
            <a:extLst>
              <a:ext uri="{FF2B5EF4-FFF2-40B4-BE49-F238E27FC236}">
                <a16:creationId xmlns:a16="http://schemas.microsoft.com/office/drawing/2014/main" id="{35F424A1-9BB3-B324-997B-7DA2CBB4B02B}"/>
              </a:ext>
            </a:extLst>
          </p:cNvPr>
          <p:cNvSpPr>
            <a:spLocks noGrp="1"/>
          </p:cNvSpPr>
          <p:nvPr>
            <p:ph type="pic" sz="quarter" idx="15"/>
          </p:nvPr>
        </p:nvSpPr>
        <p:spPr bwMode="gray">
          <a:xfrm>
            <a:off x="551384"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3" name="Text Placeholder 1">
            <a:extLst>
              <a:ext uri="{FF2B5EF4-FFF2-40B4-BE49-F238E27FC236}">
                <a16:creationId xmlns:a16="http://schemas.microsoft.com/office/drawing/2014/main" id="{FF5F6786-619A-37D6-0082-EDF431617447}"/>
              </a:ext>
            </a:extLst>
          </p:cNvPr>
          <p:cNvSpPr>
            <a:spLocks noGrp="1"/>
          </p:cNvSpPr>
          <p:nvPr>
            <p:ph type="body" sz="quarter" idx="13" hasCustomPrompt="1"/>
          </p:nvPr>
        </p:nvSpPr>
        <p:spPr bwMode="gray">
          <a:xfrm>
            <a:off x="551384"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4" name="Text Placeholder 2">
            <a:extLst>
              <a:ext uri="{FF2B5EF4-FFF2-40B4-BE49-F238E27FC236}">
                <a16:creationId xmlns:a16="http://schemas.microsoft.com/office/drawing/2014/main" id="{C8CA8EA4-F7B2-6078-77B7-8F2AB8EFAB03}"/>
              </a:ext>
            </a:extLst>
          </p:cNvPr>
          <p:cNvSpPr>
            <a:spLocks noGrp="1"/>
          </p:cNvSpPr>
          <p:nvPr>
            <p:ph type="body" sz="quarter" idx="14" hasCustomPrompt="1"/>
          </p:nvPr>
        </p:nvSpPr>
        <p:spPr bwMode="gray">
          <a:xfrm>
            <a:off x="803412"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0" name="Picture Placeholder 2">
            <a:extLst>
              <a:ext uri="{FF2B5EF4-FFF2-40B4-BE49-F238E27FC236}">
                <a16:creationId xmlns:a16="http://schemas.microsoft.com/office/drawing/2014/main" id="{77D9958F-D7E9-E341-64EF-0414563D58C9}"/>
              </a:ext>
            </a:extLst>
          </p:cNvPr>
          <p:cNvSpPr>
            <a:spLocks noGrp="1"/>
          </p:cNvSpPr>
          <p:nvPr>
            <p:ph type="pic" sz="quarter" idx="18"/>
          </p:nvPr>
        </p:nvSpPr>
        <p:spPr bwMode="gray">
          <a:xfrm>
            <a:off x="3359696"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8" name="Text Placeholder 3">
            <a:extLst>
              <a:ext uri="{FF2B5EF4-FFF2-40B4-BE49-F238E27FC236}">
                <a16:creationId xmlns:a16="http://schemas.microsoft.com/office/drawing/2014/main" id="{55806D21-D8B0-D169-3BEA-BE646E92C058}"/>
              </a:ext>
            </a:extLst>
          </p:cNvPr>
          <p:cNvSpPr>
            <a:spLocks noGrp="1"/>
          </p:cNvSpPr>
          <p:nvPr>
            <p:ph type="body" sz="quarter" idx="16" hasCustomPrompt="1"/>
          </p:nvPr>
        </p:nvSpPr>
        <p:spPr bwMode="gray">
          <a:xfrm>
            <a:off x="3359696"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9" name="Text Placeholder 4">
            <a:extLst>
              <a:ext uri="{FF2B5EF4-FFF2-40B4-BE49-F238E27FC236}">
                <a16:creationId xmlns:a16="http://schemas.microsoft.com/office/drawing/2014/main" id="{F1E53736-3FEA-0BB6-0AEC-B1FB5B19F9F4}"/>
              </a:ext>
            </a:extLst>
          </p:cNvPr>
          <p:cNvSpPr>
            <a:spLocks noGrp="1"/>
          </p:cNvSpPr>
          <p:nvPr>
            <p:ph type="body" sz="quarter" idx="17" hasCustomPrompt="1"/>
          </p:nvPr>
        </p:nvSpPr>
        <p:spPr bwMode="gray">
          <a:xfrm>
            <a:off x="3611724"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3" name="Picture Placeholder 3">
            <a:extLst>
              <a:ext uri="{FF2B5EF4-FFF2-40B4-BE49-F238E27FC236}">
                <a16:creationId xmlns:a16="http://schemas.microsoft.com/office/drawing/2014/main" id="{BF6F1D10-A4CD-E6DC-2DE0-E4703326DA5B}"/>
              </a:ext>
            </a:extLst>
          </p:cNvPr>
          <p:cNvSpPr>
            <a:spLocks noGrp="1"/>
          </p:cNvSpPr>
          <p:nvPr>
            <p:ph type="pic" sz="quarter" idx="21"/>
          </p:nvPr>
        </p:nvSpPr>
        <p:spPr bwMode="gray">
          <a:xfrm>
            <a:off x="6168008"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1" name="Text Placeholder 5">
            <a:extLst>
              <a:ext uri="{FF2B5EF4-FFF2-40B4-BE49-F238E27FC236}">
                <a16:creationId xmlns:a16="http://schemas.microsoft.com/office/drawing/2014/main" id="{98EB2553-2FBB-C46C-B935-78FBAF6AAD00}"/>
              </a:ext>
            </a:extLst>
          </p:cNvPr>
          <p:cNvSpPr>
            <a:spLocks noGrp="1"/>
          </p:cNvSpPr>
          <p:nvPr>
            <p:ph type="body" sz="quarter" idx="19" hasCustomPrompt="1"/>
          </p:nvPr>
        </p:nvSpPr>
        <p:spPr bwMode="gray">
          <a:xfrm>
            <a:off x="6168008"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2" name="Text Placeholder 6">
            <a:extLst>
              <a:ext uri="{FF2B5EF4-FFF2-40B4-BE49-F238E27FC236}">
                <a16:creationId xmlns:a16="http://schemas.microsoft.com/office/drawing/2014/main" id="{24CDD227-79BA-3E0A-A169-54BDF73EDD11}"/>
              </a:ext>
            </a:extLst>
          </p:cNvPr>
          <p:cNvSpPr>
            <a:spLocks noGrp="1"/>
          </p:cNvSpPr>
          <p:nvPr>
            <p:ph type="body" sz="quarter" idx="20" hasCustomPrompt="1"/>
          </p:nvPr>
        </p:nvSpPr>
        <p:spPr bwMode="gray">
          <a:xfrm>
            <a:off x="6420036"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6" name="Picture Placeholder 4">
            <a:extLst>
              <a:ext uri="{FF2B5EF4-FFF2-40B4-BE49-F238E27FC236}">
                <a16:creationId xmlns:a16="http://schemas.microsoft.com/office/drawing/2014/main" id="{8EFC52AE-56A9-D690-BC97-D54E2DB805C9}"/>
              </a:ext>
            </a:extLst>
          </p:cNvPr>
          <p:cNvSpPr>
            <a:spLocks noGrp="1"/>
          </p:cNvSpPr>
          <p:nvPr>
            <p:ph type="pic" sz="quarter" idx="24"/>
          </p:nvPr>
        </p:nvSpPr>
        <p:spPr bwMode="gray">
          <a:xfrm>
            <a:off x="8976320" y="1844824"/>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4" name="Text Placeholder 7">
            <a:extLst>
              <a:ext uri="{FF2B5EF4-FFF2-40B4-BE49-F238E27FC236}">
                <a16:creationId xmlns:a16="http://schemas.microsoft.com/office/drawing/2014/main" id="{2245BFC4-DD57-EE1C-86D1-53BBE74E9EF2}"/>
              </a:ext>
            </a:extLst>
          </p:cNvPr>
          <p:cNvSpPr>
            <a:spLocks noGrp="1"/>
          </p:cNvSpPr>
          <p:nvPr>
            <p:ph type="body" sz="quarter" idx="22" hasCustomPrompt="1"/>
          </p:nvPr>
        </p:nvSpPr>
        <p:spPr bwMode="gray">
          <a:xfrm>
            <a:off x="8976320" y="3213136"/>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5" name="Text Placeholder 8">
            <a:extLst>
              <a:ext uri="{FF2B5EF4-FFF2-40B4-BE49-F238E27FC236}">
                <a16:creationId xmlns:a16="http://schemas.microsoft.com/office/drawing/2014/main" id="{FA44FE0D-01E5-CFDE-EB9B-8D1C77A8FED6}"/>
              </a:ext>
            </a:extLst>
          </p:cNvPr>
          <p:cNvSpPr>
            <a:spLocks noGrp="1"/>
          </p:cNvSpPr>
          <p:nvPr>
            <p:ph type="body" sz="quarter" idx="23" hasCustomPrompt="1"/>
          </p:nvPr>
        </p:nvSpPr>
        <p:spPr bwMode="gray">
          <a:xfrm>
            <a:off x="9228348" y="3213136"/>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0" name="Picture Placeholder 5">
            <a:extLst>
              <a:ext uri="{FF2B5EF4-FFF2-40B4-BE49-F238E27FC236}">
                <a16:creationId xmlns:a16="http://schemas.microsoft.com/office/drawing/2014/main" id="{87E83465-E936-9562-7382-58B2C6BC3AC5}"/>
              </a:ext>
            </a:extLst>
          </p:cNvPr>
          <p:cNvSpPr>
            <a:spLocks noGrp="1"/>
          </p:cNvSpPr>
          <p:nvPr>
            <p:ph type="pic" sz="quarter" idx="27"/>
          </p:nvPr>
        </p:nvSpPr>
        <p:spPr bwMode="gray">
          <a:xfrm>
            <a:off x="551384"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8" name="Text Placeholder 9">
            <a:extLst>
              <a:ext uri="{FF2B5EF4-FFF2-40B4-BE49-F238E27FC236}">
                <a16:creationId xmlns:a16="http://schemas.microsoft.com/office/drawing/2014/main" id="{CEE294DF-F384-A74E-EE39-69C112F65FC7}"/>
              </a:ext>
            </a:extLst>
          </p:cNvPr>
          <p:cNvSpPr>
            <a:spLocks noGrp="1"/>
          </p:cNvSpPr>
          <p:nvPr>
            <p:ph type="body" sz="quarter" idx="25" hasCustomPrompt="1"/>
          </p:nvPr>
        </p:nvSpPr>
        <p:spPr bwMode="gray">
          <a:xfrm>
            <a:off x="551384"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9" name="Text Placeholder 10">
            <a:extLst>
              <a:ext uri="{FF2B5EF4-FFF2-40B4-BE49-F238E27FC236}">
                <a16:creationId xmlns:a16="http://schemas.microsoft.com/office/drawing/2014/main" id="{E3654B84-E40B-FCB1-3724-1DABC8B1737D}"/>
              </a:ext>
            </a:extLst>
          </p:cNvPr>
          <p:cNvSpPr>
            <a:spLocks noGrp="1"/>
          </p:cNvSpPr>
          <p:nvPr>
            <p:ph type="body" sz="quarter" idx="26" hasCustomPrompt="1"/>
          </p:nvPr>
        </p:nvSpPr>
        <p:spPr bwMode="gray">
          <a:xfrm>
            <a:off x="803384"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17" name="Picture Placeholder 6">
            <a:extLst>
              <a:ext uri="{FF2B5EF4-FFF2-40B4-BE49-F238E27FC236}">
                <a16:creationId xmlns:a16="http://schemas.microsoft.com/office/drawing/2014/main" id="{26F7F342-6CB9-4537-438D-BA9E5446D5C5}"/>
              </a:ext>
            </a:extLst>
          </p:cNvPr>
          <p:cNvSpPr>
            <a:spLocks noGrp="1"/>
          </p:cNvSpPr>
          <p:nvPr>
            <p:ph type="pic" sz="quarter" idx="30"/>
          </p:nvPr>
        </p:nvSpPr>
        <p:spPr bwMode="gray">
          <a:xfrm>
            <a:off x="3359696"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11">
            <a:extLst>
              <a:ext uri="{FF2B5EF4-FFF2-40B4-BE49-F238E27FC236}">
                <a16:creationId xmlns:a16="http://schemas.microsoft.com/office/drawing/2014/main" id="{78586DED-D6C9-416B-DE95-E998EB52076F}"/>
              </a:ext>
            </a:extLst>
          </p:cNvPr>
          <p:cNvSpPr>
            <a:spLocks noGrp="1"/>
          </p:cNvSpPr>
          <p:nvPr>
            <p:ph type="body" sz="quarter" idx="28" hasCustomPrompt="1"/>
          </p:nvPr>
        </p:nvSpPr>
        <p:spPr bwMode="gray">
          <a:xfrm>
            <a:off x="3359696"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16" name="Text Placeholder 12">
            <a:extLst>
              <a:ext uri="{FF2B5EF4-FFF2-40B4-BE49-F238E27FC236}">
                <a16:creationId xmlns:a16="http://schemas.microsoft.com/office/drawing/2014/main" id="{CB2BFA5B-027E-0A7B-FD2A-AAC3CBC9749C}"/>
              </a:ext>
            </a:extLst>
          </p:cNvPr>
          <p:cNvSpPr>
            <a:spLocks noGrp="1"/>
          </p:cNvSpPr>
          <p:nvPr>
            <p:ph type="body" sz="quarter" idx="29" hasCustomPrompt="1"/>
          </p:nvPr>
        </p:nvSpPr>
        <p:spPr bwMode="gray">
          <a:xfrm>
            <a:off x="3611724"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29" name="Picture Placeholder 7">
            <a:extLst>
              <a:ext uri="{FF2B5EF4-FFF2-40B4-BE49-F238E27FC236}">
                <a16:creationId xmlns:a16="http://schemas.microsoft.com/office/drawing/2014/main" id="{0F726FBF-CB4A-AF8D-5B1E-DCD4213344B7}"/>
              </a:ext>
            </a:extLst>
          </p:cNvPr>
          <p:cNvSpPr>
            <a:spLocks noGrp="1"/>
          </p:cNvSpPr>
          <p:nvPr>
            <p:ph type="pic" sz="quarter" idx="33"/>
          </p:nvPr>
        </p:nvSpPr>
        <p:spPr bwMode="gray">
          <a:xfrm>
            <a:off x="6168008"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7" name="Text Placeholder 13">
            <a:extLst>
              <a:ext uri="{FF2B5EF4-FFF2-40B4-BE49-F238E27FC236}">
                <a16:creationId xmlns:a16="http://schemas.microsoft.com/office/drawing/2014/main" id="{D0D834FA-1583-AE1B-9B41-FD20F66F2287}"/>
              </a:ext>
            </a:extLst>
          </p:cNvPr>
          <p:cNvSpPr>
            <a:spLocks noGrp="1"/>
          </p:cNvSpPr>
          <p:nvPr>
            <p:ph type="body" sz="quarter" idx="31" hasCustomPrompt="1"/>
          </p:nvPr>
        </p:nvSpPr>
        <p:spPr bwMode="gray">
          <a:xfrm>
            <a:off x="6168008"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28" name="Text Placeholder 14">
            <a:extLst>
              <a:ext uri="{FF2B5EF4-FFF2-40B4-BE49-F238E27FC236}">
                <a16:creationId xmlns:a16="http://schemas.microsoft.com/office/drawing/2014/main" id="{D640CFF1-EE63-44B9-98DB-23D254A8FD24}"/>
              </a:ext>
            </a:extLst>
          </p:cNvPr>
          <p:cNvSpPr>
            <a:spLocks noGrp="1"/>
          </p:cNvSpPr>
          <p:nvPr>
            <p:ph type="body" sz="quarter" idx="32" hasCustomPrompt="1"/>
          </p:nvPr>
        </p:nvSpPr>
        <p:spPr bwMode="gray">
          <a:xfrm>
            <a:off x="6420036"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sp>
        <p:nvSpPr>
          <p:cNvPr id="32" name="Picture Placeholder 8">
            <a:extLst>
              <a:ext uri="{FF2B5EF4-FFF2-40B4-BE49-F238E27FC236}">
                <a16:creationId xmlns:a16="http://schemas.microsoft.com/office/drawing/2014/main" id="{EAC21E38-8163-B540-E913-991D485220F7}"/>
              </a:ext>
            </a:extLst>
          </p:cNvPr>
          <p:cNvSpPr>
            <a:spLocks noGrp="1"/>
          </p:cNvSpPr>
          <p:nvPr>
            <p:ph type="pic" sz="quarter" idx="36"/>
          </p:nvPr>
        </p:nvSpPr>
        <p:spPr bwMode="gray">
          <a:xfrm>
            <a:off x="8976320" y="3933056"/>
            <a:ext cx="2664000" cy="122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30" name="Text Placeholder 15">
            <a:extLst>
              <a:ext uri="{FF2B5EF4-FFF2-40B4-BE49-F238E27FC236}">
                <a16:creationId xmlns:a16="http://schemas.microsoft.com/office/drawing/2014/main" id="{1F29D8D5-6E5E-8B9E-0128-955D7E46C229}"/>
              </a:ext>
            </a:extLst>
          </p:cNvPr>
          <p:cNvSpPr>
            <a:spLocks noGrp="1"/>
          </p:cNvSpPr>
          <p:nvPr>
            <p:ph type="body" sz="quarter" idx="34" hasCustomPrompt="1"/>
          </p:nvPr>
        </p:nvSpPr>
        <p:spPr bwMode="gray">
          <a:xfrm>
            <a:off x="8976320" y="5301368"/>
            <a:ext cx="216000" cy="184666"/>
          </a:xfrm>
        </p:spPr>
        <p:txBody>
          <a:bodyPr wrap="square">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0X</a:t>
            </a:r>
          </a:p>
        </p:txBody>
      </p:sp>
      <p:sp>
        <p:nvSpPr>
          <p:cNvPr id="31" name="Text Placeholder 16">
            <a:extLst>
              <a:ext uri="{FF2B5EF4-FFF2-40B4-BE49-F238E27FC236}">
                <a16:creationId xmlns:a16="http://schemas.microsoft.com/office/drawing/2014/main" id="{841AE9E9-C6DA-13DA-947A-F29639F25832}"/>
              </a:ext>
            </a:extLst>
          </p:cNvPr>
          <p:cNvSpPr>
            <a:spLocks noGrp="1"/>
          </p:cNvSpPr>
          <p:nvPr>
            <p:ph type="body" sz="quarter" idx="35" hasCustomPrompt="1"/>
          </p:nvPr>
        </p:nvSpPr>
        <p:spPr bwMode="gray">
          <a:xfrm>
            <a:off x="9228348" y="5301368"/>
            <a:ext cx="2412000" cy="396000"/>
          </a:xfrm>
        </p:spPr>
        <p:txBody>
          <a:bodyPr wrap="square">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chapter headline (maximum two lines)</a:t>
            </a:r>
          </a:p>
        </p:txBody>
      </p:sp>
      <p:pic>
        <p:nvPicPr>
          <p:cNvPr id="33" name="Logo">
            <a:extLst>
              <a:ext uri="{FF2B5EF4-FFF2-40B4-BE49-F238E27FC236}">
                <a16:creationId xmlns:a16="http://schemas.microsoft.com/office/drawing/2014/main" id="{7D38B19B-8E1F-2476-5E13-10CCDB1136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426744590"/>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7" pos="2026">
          <p15:clr>
            <a:srgbClr val="FBAE40"/>
          </p15:clr>
        </p15:guide>
        <p15:guide id="8" pos="2116">
          <p15:clr>
            <a:srgbClr val="FBAE40"/>
          </p15:clr>
        </p15:guide>
        <p15:guide id="9" pos="5564">
          <p15:clr>
            <a:srgbClr val="FBAE40"/>
          </p15:clr>
        </p15:guide>
        <p15:guide id="10" pos="565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26664"/>
            <a:ext cx="11088000" cy="914096"/>
          </a:xfrm>
        </p:spPr>
        <p:txBody>
          <a:bodyPr/>
          <a:lstStyle>
            <a:lvl1pPr>
              <a:defRPr sz="6600">
                <a:solidFill>
                  <a:schemeClr val="tx1"/>
                </a:solidFill>
              </a:defRPr>
            </a:lvl1pPr>
          </a:lstStyle>
          <a:p>
            <a:r>
              <a:rPr lang="en-US" noProof="0"/>
              <a:t>Agenda</a:t>
            </a:r>
          </a:p>
        </p:txBody>
      </p:sp>
      <p:pic>
        <p:nvPicPr>
          <p:cNvPr id="3" name="Logo">
            <a:extLst>
              <a:ext uri="{FF2B5EF4-FFF2-40B4-BE49-F238E27FC236}">
                <a16:creationId xmlns:a16="http://schemas.microsoft.com/office/drawing/2014/main" id="{80A9B968-2C0B-3E87-C3F8-5A609C6918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671330555"/>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 Section Divider 1">
    <p:bg>
      <p:bgPr>
        <a:solidFill>
          <a:srgbClr val="FFFFFF"/>
        </a:solidFill>
        <a:effectLst/>
      </p:bgPr>
    </p:bg>
    <p:spTree>
      <p:nvGrpSpPr>
        <p:cNvPr id="1" name=""/>
        <p:cNvGrpSpPr/>
        <p:nvPr/>
      </p:nvGrpSpPr>
      <p:grpSpPr>
        <a:xfrm>
          <a:off x="0" y="0"/>
          <a:ext cx="0" cy="0"/>
          <a:chOff x="0" y="0"/>
          <a:chExt cx="0" cy="0"/>
        </a:xfrm>
      </p:grpSpPr>
      <p:pic>
        <p:nvPicPr>
          <p:cNvPr id="4" name="Gradient background">
            <a:extLst>
              <a:ext uri="{FF2B5EF4-FFF2-40B4-BE49-F238E27FC236}">
                <a16:creationId xmlns:a16="http://schemas.microsoft.com/office/drawing/2014/main" id="{95B531DC-EDFA-F406-F1A3-7CCD05D79506}"/>
              </a:ext>
            </a:extLst>
          </p:cNvPr>
          <p:cNvPicPr/>
          <p:nvPr userDrawn="1"/>
        </p:nvPicPr>
        <p:blipFill>
          <a:blip>
            <a:extLst>
              <a:ext uri="{96DAC541-7B7A-43D3-8B79-37D633B846F1}">
                <asvg:svgBlip xmlns:asvg="http://schemas.microsoft.com/office/drawing/2016/SVG/main" r:embed="rId2"/>
              </a:ext>
            </a:extLst>
          </a:blip>
          <a:srcRect l="83735" t="784" r="487" b="784"/>
          <a:stretch>
            <a:fillRect/>
          </a:stretch>
        </p:blipFill>
        <p:spPr bwMode="hidden">
          <a:xfrm>
            <a:off x="11641138" y="1"/>
            <a:ext cx="555184" cy="6858000"/>
          </a:xfrm>
          <a:prstGeom prst="rect">
            <a:avLst/>
          </a:prstGeom>
        </p:spPr>
      </p:pic>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10440000" cy="2528962"/>
          </a:xfrm>
        </p:spPr>
        <p:txBody>
          <a:bodyPr anchor="t"/>
          <a:lstStyle>
            <a:lvl1pPr>
              <a:lnSpc>
                <a:spcPct val="83000"/>
              </a:lnSpc>
              <a:defRPr sz="6600"/>
            </a:lvl1pPr>
          </a:lstStyle>
          <a:p>
            <a:r>
              <a:rPr lang="en-US" noProof="0"/>
              <a:t>X. Click to edit section name (maximum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10440000" cy="369332"/>
          </a:xfrm>
          <a:prstGeom prst="rect">
            <a:avLst/>
          </a:prstGeom>
        </p:spPr>
        <p:txBody>
          <a:bodyPr>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599275600"/>
      </p:ext>
    </p:extLst>
  </p:cSld>
  <p:clrMapOvr>
    <a:masterClrMapping/>
  </p:clrMapOvr>
  <p:transition/>
  <p:extLst>
    <p:ext uri="{DCECCB84-F9BA-43D5-87BE-67443E8EF086}">
      <p15:sldGuideLst xmlns:p15="http://schemas.microsoft.com/office/powerpoint/2012/main">
        <p15:guide id="1" pos="6924">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 Section Divi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10440000" cy="2528962"/>
          </a:xfrm>
        </p:spPr>
        <p:txBody>
          <a:bodyPr anchor="t"/>
          <a:lstStyle>
            <a:lvl1pPr>
              <a:lnSpc>
                <a:spcPct val="83000"/>
              </a:lnSpc>
              <a:defRPr sz="6600"/>
            </a:lvl1pPr>
          </a:lstStyle>
          <a:p>
            <a:r>
              <a:rPr lang="en-US" noProof="0"/>
              <a:t>X. Click to edit section name (maximum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320988"/>
            <a:ext cx="10440000" cy="369332"/>
          </a:xfrm>
          <a:prstGeom prst="rect">
            <a:avLst/>
          </a:prstGeom>
        </p:spPr>
        <p:txBody>
          <a:bodyPr>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7" name="Graphic 6">
            <a:extLst>
              <a:ext uri="{FF2B5EF4-FFF2-40B4-BE49-F238E27FC236}">
                <a16:creationId xmlns:a16="http://schemas.microsoft.com/office/drawing/2014/main" id="{C319D055-168E-C9A6-4B8C-59B80F8FA40D}"/>
              </a:ext>
            </a:extLst>
          </p:cNvPr>
          <p:cNvPicPr>
            <a:picLocks noChangeAspect="1"/>
          </p:cNvPicPr>
          <p:nvPr userDrawn="1"/>
        </p:nvPicPr>
        <p:blipFill>
          <a:blip>
            <a:extLst>
              <a:ext uri="{96DAC541-7B7A-43D3-8B79-37D633B846F1}">
                <asvg:svgBlip xmlns:asvg="http://schemas.microsoft.com/office/drawing/2016/SVG/main" r:embed="rId3"/>
              </a:ext>
            </a:extLst>
          </a:blip>
          <a:srcRect r="90878"/>
          <a:stretch>
            <a:fillRect/>
          </a:stretch>
        </p:blipFill>
        <p:spPr>
          <a:xfrm flipH="1">
            <a:off x="11641138" y="0"/>
            <a:ext cx="558232" cy="6858000"/>
          </a:xfrm>
          <a:prstGeom prst="rect">
            <a:avLst/>
          </a:prstGeom>
        </p:spPr>
      </p:pic>
    </p:spTree>
    <p:extLst>
      <p:ext uri="{BB962C8B-B14F-4D97-AF65-F5344CB8AC3E}">
        <p14:creationId xmlns:p14="http://schemas.microsoft.com/office/powerpoint/2010/main" val="3029501592"/>
      </p:ext>
    </p:extLst>
  </p:cSld>
  <p:clrMapOvr>
    <a:masterClrMapping/>
  </p:clrMapOvr>
  <p:transition/>
  <p:extLst>
    <p:ext uri="{DCECCB84-F9BA-43D5-87BE-67443E8EF086}">
      <p15:sldGuideLst xmlns:p15="http://schemas.microsoft.com/office/powerpoint/2012/main">
        <p15:guide id="1" pos="6924">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 Section Divider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C55B-C320-BCEE-F065-D9048F6029B9}"/>
              </a:ext>
            </a:extLst>
          </p:cNvPr>
          <p:cNvSpPr>
            <a:spLocks noGrp="1"/>
          </p:cNvSpPr>
          <p:nvPr>
            <p:ph type="title" hasCustomPrompt="1"/>
          </p:nvPr>
        </p:nvSpPr>
        <p:spPr bwMode="gray">
          <a:xfrm>
            <a:off x="551384" y="512676"/>
            <a:ext cx="4926549" cy="2528962"/>
          </a:xfrm>
        </p:spPr>
        <p:txBody>
          <a:bodyPr anchor="t"/>
          <a:lstStyle>
            <a:lvl1pPr>
              <a:lnSpc>
                <a:spcPct val="83000"/>
              </a:lnSpc>
              <a:defRPr sz="6600"/>
            </a:lvl1pPr>
          </a:lstStyle>
          <a:p>
            <a:r>
              <a:rPr lang="en-US" noProof="0"/>
              <a:t>X. Section name (max. three lines)</a:t>
            </a:r>
          </a:p>
        </p:txBody>
      </p:sp>
      <p:sp>
        <p:nvSpPr>
          <p:cNvPr id="3" name="Text Placeholder 1">
            <a:extLst>
              <a:ext uri="{FF2B5EF4-FFF2-40B4-BE49-F238E27FC236}">
                <a16:creationId xmlns:a16="http://schemas.microsoft.com/office/drawing/2014/main" id="{8656E0B2-AAD7-833E-F127-94C389D991A9}"/>
              </a:ext>
            </a:extLst>
          </p:cNvPr>
          <p:cNvSpPr>
            <a:spLocks noGrp="1"/>
          </p:cNvSpPr>
          <p:nvPr>
            <p:ph type="body" idx="1" hasCustomPrompt="1"/>
          </p:nvPr>
        </p:nvSpPr>
        <p:spPr bwMode="gray">
          <a:xfrm>
            <a:off x="551384" y="3593291"/>
            <a:ext cx="5072628" cy="369332"/>
          </a:xfrm>
          <a:prstGeom prst="rect">
            <a:avLst/>
          </a:prstGeom>
        </p:spPr>
        <p:txBody>
          <a:bodyPr wrap="square">
            <a:spAutoFit/>
          </a:bodyPr>
          <a:lstStyle>
            <a:lvl1pPr marL="216000" indent="-216000">
              <a:spcBef>
                <a:spcPts val="800"/>
              </a:spcBef>
              <a:buFont typeface="Arial" panose="020B0604020202020204" pitchFamily="34" charset="0"/>
              <a:buChar char="•"/>
              <a:defRPr sz="2400" b="0">
                <a:solidFill>
                  <a:schemeClr val="tx1"/>
                </a:solidFill>
                <a:latin typeface="+mn-lt"/>
              </a:defRPr>
            </a:lvl1pPr>
            <a:lvl2pPr marL="216000" indent="-216000">
              <a:spcBef>
                <a:spcPts val="800"/>
              </a:spcBef>
              <a:buFont typeface="Arial" panose="020B0604020202020204" pitchFamily="34" charset="0"/>
              <a:buChar char="•"/>
              <a:defRPr sz="2400" b="0">
                <a:solidFill>
                  <a:schemeClr val="tx1"/>
                </a:solidFill>
                <a:latin typeface="+mn-lt"/>
              </a:defRPr>
            </a:lvl2pPr>
            <a:lvl3pPr marL="216000" indent="-216000">
              <a:spcBef>
                <a:spcPts val="800"/>
              </a:spcBef>
              <a:buFont typeface="Arial" panose="020B0604020202020204" pitchFamily="34" charset="0"/>
              <a:buChar char="•"/>
              <a:defRPr sz="2400" b="0">
                <a:solidFill>
                  <a:schemeClr val="tx1"/>
                </a:solidFill>
                <a:latin typeface="+mn-lt"/>
              </a:defRPr>
            </a:lvl3pPr>
            <a:lvl4pPr marL="216000" indent="-216000">
              <a:spcBef>
                <a:spcPts val="800"/>
              </a:spcBef>
              <a:buFont typeface="Arial" panose="020B0604020202020204" pitchFamily="34" charset="0"/>
              <a:buChar char="•"/>
              <a:defRPr sz="2400" b="0">
                <a:solidFill>
                  <a:schemeClr val="tx1"/>
                </a:solidFill>
                <a:latin typeface="+mn-lt"/>
              </a:defRPr>
            </a:lvl4pPr>
            <a:lvl5pPr marL="216000" indent="-216000">
              <a:spcBef>
                <a:spcPts val="800"/>
              </a:spcBef>
              <a:buFont typeface="Arial" panose="020B0604020202020204" pitchFamily="34" charset="0"/>
              <a:buChar char="•"/>
              <a:defRPr sz="2400" b="0">
                <a:solidFill>
                  <a:schemeClr val="tx1"/>
                </a:solidFill>
                <a:latin typeface="+mn-lt"/>
              </a:defRPr>
            </a:lvl5pPr>
            <a:lvl6pPr marL="216000" indent="-216000">
              <a:spcBef>
                <a:spcPts val="800"/>
              </a:spcBef>
              <a:buFont typeface="Arial" panose="020B0604020202020204" pitchFamily="34" charset="0"/>
              <a:buChar char="•"/>
              <a:defRPr sz="2400" b="0">
                <a:solidFill>
                  <a:schemeClr val="tx1"/>
                </a:solidFill>
                <a:latin typeface="+mn-lt"/>
              </a:defRPr>
            </a:lvl6pPr>
            <a:lvl7pPr marL="216000" indent="-216000">
              <a:spcBef>
                <a:spcPts val="800"/>
              </a:spcBef>
              <a:buFont typeface="Arial" panose="020B0604020202020204" pitchFamily="34" charset="0"/>
              <a:buChar char="•"/>
              <a:defRPr sz="2400" b="0">
                <a:solidFill>
                  <a:schemeClr val="tx1"/>
                </a:solidFill>
                <a:latin typeface="+mn-lt"/>
              </a:defRPr>
            </a:lvl7pPr>
            <a:lvl8pPr marL="216000" indent="-216000">
              <a:spcBef>
                <a:spcPts val="800"/>
              </a:spcBef>
              <a:buFont typeface="Arial" panose="020B0604020202020204" pitchFamily="34" charset="0"/>
              <a:buChar char="•"/>
              <a:defRPr sz="2400" b="0">
                <a:solidFill>
                  <a:schemeClr val="tx1"/>
                </a:solidFill>
                <a:latin typeface="+mn-lt"/>
              </a:defRPr>
            </a:lvl8pPr>
            <a:lvl9pPr marL="216000" indent="-216000">
              <a:spcBef>
                <a:spcPts val="800"/>
              </a:spcBef>
              <a:buFont typeface="Arial" panose="020B0604020202020204" pitchFamily="34" charset="0"/>
              <a:buChar char="•"/>
              <a:defRPr sz="2400" b="0">
                <a:solidFill>
                  <a:schemeClr val="tx1"/>
                </a:solidFill>
                <a:latin typeface="+mn-lt"/>
              </a:defRPr>
            </a:lvl9pPr>
          </a:lstStyle>
          <a:p>
            <a:pPr lvl="0"/>
            <a:r>
              <a:rPr lang="en-US" noProof="0"/>
              <a:t>Click to edit optional subpoint(s)</a:t>
            </a:r>
          </a:p>
        </p:txBody>
      </p:sp>
      <p:sp>
        <p:nvSpPr>
          <p:cNvPr id="4" name="Picture Placeholder 1">
            <a:extLst>
              <a:ext uri="{FF2B5EF4-FFF2-40B4-BE49-F238E27FC236}">
                <a16:creationId xmlns:a16="http://schemas.microsoft.com/office/drawing/2014/main" id="{4CA65FF8-CA33-78E1-DB61-531BB02E1EBD}"/>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10" name="Logo">
            <a:extLst>
              <a:ext uri="{FF2B5EF4-FFF2-40B4-BE49-F238E27FC236}">
                <a16:creationId xmlns:a16="http://schemas.microsoft.com/office/drawing/2014/main" id="{F5F7C4CC-8B8D-1C83-BF94-876E28A352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707291785"/>
      </p:ext>
    </p:extLst>
  </p:cSld>
  <p:clrMapOvr>
    <a:masterClrMapping/>
  </p:clrMapOvr>
  <p:transition/>
  <p:extLst>
    <p:ext uri="{DCECCB84-F9BA-43D5-87BE-67443E8EF086}">
      <p15:sldGuideLst xmlns:p15="http://schemas.microsoft.com/office/powerpoint/2012/main">
        <p15:guide id="2" pos="3795">
          <p15:clr>
            <a:srgbClr val="FBAE40"/>
          </p15:clr>
        </p15:guide>
        <p15:guide id="3" pos="3885">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82697694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11088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10" name="Logo">
            <a:extLst>
              <a:ext uri="{FF2B5EF4-FFF2-40B4-BE49-F238E27FC236}">
                <a16:creationId xmlns:a16="http://schemas.microsoft.com/office/drawing/2014/main" id="{B4620EFA-9440-BC50-A006-0044234481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607805954"/>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3179"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3179"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10" name="Logo">
            <a:extLst>
              <a:ext uri="{FF2B5EF4-FFF2-40B4-BE49-F238E27FC236}">
                <a16:creationId xmlns:a16="http://schemas.microsoft.com/office/drawing/2014/main" id="{B4620EFA-9440-BC50-A006-0044234481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35343052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 Title and 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6168008"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7" name="Logo">
            <a:extLst>
              <a:ext uri="{FF2B5EF4-FFF2-40B4-BE49-F238E27FC236}">
                <a16:creationId xmlns:a16="http://schemas.microsoft.com/office/drawing/2014/main" id="{3044E95F-CA3F-13A8-2786-33924D4D7A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30993416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 Title and text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11088000" cy="415498"/>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3"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 Placeholder 2">
            <a:extLst>
              <a:ext uri="{FF2B5EF4-FFF2-40B4-BE49-F238E27FC236}">
                <a16:creationId xmlns:a16="http://schemas.microsoft.com/office/drawing/2014/main" id="{969B420C-8A57-5FE0-A3B3-87E196E65D2A}"/>
              </a:ext>
            </a:extLst>
          </p:cNvPr>
          <p:cNvSpPr>
            <a:spLocks noGrp="1"/>
          </p:cNvSpPr>
          <p:nvPr>
            <p:ph type="body" sz="quarter" idx="14" hasCustomPrompt="1"/>
          </p:nvPr>
        </p:nvSpPr>
        <p:spPr bwMode="gray">
          <a:xfrm>
            <a:off x="4295800"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3">
            <a:extLst>
              <a:ext uri="{FF2B5EF4-FFF2-40B4-BE49-F238E27FC236}">
                <a16:creationId xmlns:a16="http://schemas.microsoft.com/office/drawing/2014/main" id="{41804F57-3A4A-9DF7-253D-B1D02A1E5C58}"/>
              </a:ext>
            </a:extLst>
          </p:cNvPr>
          <p:cNvSpPr>
            <a:spLocks noGrp="1"/>
          </p:cNvSpPr>
          <p:nvPr>
            <p:ph type="body" sz="quarter" idx="15" hasCustomPrompt="1"/>
          </p:nvPr>
        </p:nvSpPr>
        <p:spPr bwMode="gray">
          <a:xfrm>
            <a:off x="8040216" y="1844824"/>
            <a:ext cx="3600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8" name="Logo">
            <a:extLst>
              <a:ext uri="{FF2B5EF4-FFF2-40B4-BE49-F238E27FC236}">
                <a16:creationId xmlns:a16="http://schemas.microsoft.com/office/drawing/2014/main" id="{E285D2F7-CECB-F944-A2C5-B4FE6727F6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6497010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527">
          <p15:clr>
            <a:srgbClr val="9FCC3B"/>
          </p15:clr>
        </p15:guide>
        <p15:guide id="12" pos="1436">
          <p15:clr>
            <a:srgbClr val="9FCC3B"/>
          </p15:clr>
        </p15:guide>
        <p15:guide id="13" pos="6244">
          <p15:clr>
            <a:srgbClr val="9FCC3B"/>
          </p15:clr>
        </p15:guide>
        <p15:guide id="14" pos="6153">
          <p15:clr>
            <a:srgbClr val="9FCC3B"/>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 Title, text and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6569120"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6569120"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DF71F51-0B3A-FA94-83C0-0892861AA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9912350" y="6301888"/>
            <a:ext cx="1691980" cy="252837"/>
          </a:xfrm>
          <a:prstGeom prst="rect">
            <a:avLst/>
          </a:prstGeom>
        </p:spPr>
      </p:pic>
    </p:spTree>
    <p:extLst>
      <p:ext uri="{BB962C8B-B14F-4D97-AF65-F5344CB8AC3E}">
        <p14:creationId xmlns:p14="http://schemas.microsoft.com/office/powerpoint/2010/main" val="30377008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 Title, text and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DF71F51-0B3A-FA94-83C0-0892861AA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752366426"/>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 Title, text and two images (Lef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0" y="350100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5" name="Logo">
            <a:extLst>
              <a:ext uri="{FF2B5EF4-FFF2-40B4-BE49-F238E27FC236}">
                <a16:creationId xmlns:a16="http://schemas.microsoft.com/office/drawing/2014/main" id="{BF778B60-B2B6-2C1B-6489-97359DB625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9912350" y="6301888"/>
            <a:ext cx="1691980" cy="252837"/>
          </a:xfrm>
          <a:prstGeom prst="rect">
            <a:avLst/>
          </a:prstGeom>
        </p:spPr>
      </p:pic>
      <p:sp>
        <p:nvSpPr>
          <p:cNvPr id="7" name="Title 1">
            <a:extLst>
              <a:ext uri="{FF2B5EF4-FFF2-40B4-BE49-F238E27FC236}">
                <a16:creationId xmlns:a16="http://schemas.microsoft.com/office/drawing/2014/main" id="{E2DDFF32-ABCB-33C4-9D6C-A673B4B538DF}"/>
              </a:ext>
            </a:extLst>
          </p:cNvPr>
          <p:cNvSpPr>
            <a:spLocks noGrp="1"/>
          </p:cNvSpPr>
          <p:nvPr>
            <p:ph type="title" hasCustomPrompt="1"/>
          </p:nvPr>
        </p:nvSpPr>
        <p:spPr bwMode="gray">
          <a:xfrm>
            <a:off x="6569120" y="476672"/>
            <a:ext cx="5072018" cy="830997"/>
          </a:xfrm>
        </p:spPr>
        <p:txBody>
          <a:bodyPr/>
          <a:lstStyle>
            <a:lvl1pPr>
              <a:defRPr/>
            </a:lvl1pPr>
          </a:lstStyle>
          <a:p>
            <a:r>
              <a:rPr lang="en-US" noProof="0"/>
              <a:t>Click to edit slide title (maximum two lines)</a:t>
            </a:r>
          </a:p>
        </p:txBody>
      </p:sp>
      <p:sp>
        <p:nvSpPr>
          <p:cNvPr id="9" name="Text Placeholder 1">
            <a:extLst>
              <a:ext uri="{FF2B5EF4-FFF2-40B4-BE49-F238E27FC236}">
                <a16:creationId xmlns:a16="http://schemas.microsoft.com/office/drawing/2014/main" id="{E09FD615-2E6A-9A47-5949-05F77046EE40}"/>
              </a:ext>
            </a:extLst>
          </p:cNvPr>
          <p:cNvSpPr>
            <a:spLocks noGrp="1"/>
          </p:cNvSpPr>
          <p:nvPr>
            <p:ph type="body" sz="quarter" idx="13" hasCustomPrompt="1"/>
          </p:nvPr>
        </p:nvSpPr>
        <p:spPr bwMode="gray">
          <a:xfrm>
            <a:off x="6569120"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15758659"/>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 Title, text and two images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072018"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072018"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168008" y="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3501000"/>
            <a:ext cx="6023992" cy="3357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pic>
        <p:nvPicPr>
          <p:cNvPr id="3" name="Logo">
            <a:extLst>
              <a:ext uri="{FF2B5EF4-FFF2-40B4-BE49-F238E27FC236}">
                <a16:creationId xmlns:a16="http://schemas.microsoft.com/office/drawing/2014/main" id="{82BC9066-B5D9-AF6D-6531-C5B70B0F4BE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263460853"/>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 Two images, title and text">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0" y="0"/>
            <a:ext cx="6023992" cy="31788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4" name="Picture Placeholder 2">
            <a:extLst>
              <a:ext uri="{FF2B5EF4-FFF2-40B4-BE49-F238E27FC236}">
                <a16:creationId xmlns:a16="http://schemas.microsoft.com/office/drawing/2014/main" id="{1572822B-059A-B7AD-0BBE-CC9F10D80A89}"/>
              </a:ext>
            </a:extLst>
          </p:cNvPr>
          <p:cNvSpPr>
            <a:spLocks noGrp="1"/>
          </p:cNvSpPr>
          <p:nvPr>
            <p:ph type="pic" sz="quarter" idx="15"/>
          </p:nvPr>
        </p:nvSpPr>
        <p:spPr bwMode="gray">
          <a:xfrm>
            <a:off x="6168008" y="0"/>
            <a:ext cx="6023992" cy="31788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371703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6168008" y="3717032"/>
            <a:ext cx="5472000" cy="2340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F1CE46F8-E5F0-79EC-BCFD-07B38471E427}"/>
              </a:ext>
            </a:extLst>
          </p:cNvPr>
          <p:cNvSpPr>
            <a:spLocks noGrp="1"/>
          </p:cNvSpPr>
          <p:nvPr>
            <p:ph type="ftr" sz="quarter" idx="16"/>
          </p:nvPr>
        </p:nvSpPr>
        <p:spPr bwMode="gray"/>
        <p:txBody>
          <a:bodyPr/>
          <a:lstStyle/>
          <a:p>
            <a:pPr algn="l"/>
            <a:endParaRPr lang="en-US" noProof="0"/>
          </a:p>
        </p:txBody>
      </p:sp>
      <p:sp>
        <p:nvSpPr>
          <p:cNvPr id="7" name="Slide Number Placeholder">
            <a:extLst>
              <a:ext uri="{FF2B5EF4-FFF2-40B4-BE49-F238E27FC236}">
                <a16:creationId xmlns:a16="http://schemas.microsoft.com/office/drawing/2014/main" id="{D132686C-3404-59C2-A915-D1BF3E01084B}"/>
              </a:ext>
            </a:extLst>
          </p:cNvPr>
          <p:cNvSpPr>
            <a:spLocks noGrp="1"/>
          </p:cNvSpPr>
          <p:nvPr>
            <p:ph type="sldNum" sz="quarter" idx="17"/>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C98B57A-3555-40BA-AB17-E55AA71BD4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71132991"/>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153">
          <p15:clr>
            <a:srgbClr val="9FCC3B"/>
          </p15:clr>
        </p15:guide>
        <p15:guide id="14" pos="6244">
          <p15:clr>
            <a:srgbClr val="9FCC3B"/>
          </p15:clr>
        </p15:guide>
        <p15:guide id="15" orient="horz" pos="234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 Title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Text Placeholder 1">
            <a:extLst>
              <a:ext uri="{FF2B5EF4-FFF2-40B4-BE49-F238E27FC236}">
                <a16:creationId xmlns:a16="http://schemas.microsoft.com/office/drawing/2014/main" id="{261E2592-C1EF-3D9B-8998-9CBE468D2E23}"/>
              </a:ext>
            </a:extLst>
          </p:cNvPr>
          <p:cNvSpPr>
            <a:spLocks noGrp="1"/>
          </p:cNvSpPr>
          <p:nvPr>
            <p:ph type="body" sz="quarter" idx="13" hasCustomPrompt="1"/>
          </p:nvPr>
        </p:nvSpPr>
        <p:spPr bwMode="gray">
          <a:xfrm>
            <a:off x="551384"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1" name="Picture Placeholder 1">
            <a:extLst>
              <a:ext uri="{FF2B5EF4-FFF2-40B4-BE49-F238E27FC236}">
                <a16:creationId xmlns:a16="http://schemas.microsoft.com/office/drawing/2014/main" id="{214862B1-1BEA-07E1-834B-64536F34BB66}"/>
              </a:ext>
            </a:extLst>
          </p:cNvPr>
          <p:cNvSpPr>
            <a:spLocks noGrp="1"/>
          </p:cNvSpPr>
          <p:nvPr>
            <p:ph type="pic" sz="quarter" idx="16"/>
          </p:nvPr>
        </p:nvSpPr>
        <p:spPr bwMode="gray">
          <a:xfrm>
            <a:off x="551384"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2">
            <a:extLst>
              <a:ext uri="{FF2B5EF4-FFF2-40B4-BE49-F238E27FC236}">
                <a16:creationId xmlns:a16="http://schemas.microsoft.com/office/drawing/2014/main" id="{8FDE0631-BFE0-D7CB-B38E-9800DAD94A74}"/>
              </a:ext>
            </a:extLst>
          </p:cNvPr>
          <p:cNvSpPr>
            <a:spLocks noGrp="1"/>
          </p:cNvSpPr>
          <p:nvPr>
            <p:ph type="body" sz="quarter" idx="17" hasCustomPrompt="1"/>
          </p:nvPr>
        </p:nvSpPr>
        <p:spPr bwMode="gray">
          <a:xfrm>
            <a:off x="551384"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9" name="Text Placeholder 3">
            <a:extLst>
              <a:ext uri="{FF2B5EF4-FFF2-40B4-BE49-F238E27FC236}">
                <a16:creationId xmlns:a16="http://schemas.microsoft.com/office/drawing/2014/main" id="{0625D5CD-EB13-7B23-8CE8-72C1140C3D1F}"/>
              </a:ext>
            </a:extLst>
          </p:cNvPr>
          <p:cNvSpPr>
            <a:spLocks noGrp="1"/>
          </p:cNvSpPr>
          <p:nvPr>
            <p:ph type="body" sz="quarter" idx="14" hasCustomPrompt="1"/>
          </p:nvPr>
        </p:nvSpPr>
        <p:spPr bwMode="gray">
          <a:xfrm>
            <a:off x="4295800"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3" name="Picture Placeholder 2">
            <a:extLst>
              <a:ext uri="{FF2B5EF4-FFF2-40B4-BE49-F238E27FC236}">
                <a16:creationId xmlns:a16="http://schemas.microsoft.com/office/drawing/2014/main" id="{79D56707-D9C5-867A-9B10-EEE16F55F40B}"/>
              </a:ext>
            </a:extLst>
          </p:cNvPr>
          <p:cNvSpPr>
            <a:spLocks noGrp="1"/>
          </p:cNvSpPr>
          <p:nvPr>
            <p:ph type="pic" sz="quarter" idx="18"/>
          </p:nvPr>
        </p:nvSpPr>
        <p:spPr bwMode="gray">
          <a:xfrm>
            <a:off x="4295800"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4" name="Text Placeholder 4">
            <a:extLst>
              <a:ext uri="{FF2B5EF4-FFF2-40B4-BE49-F238E27FC236}">
                <a16:creationId xmlns:a16="http://schemas.microsoft.com/office/drawing/2014/main" id="{618DCF02-18F0-F413-650A-1BBBB77FE2FC}"/>
              </a:ext>
            </a:extLst>
          </p:cNvPr>
          <p:cNvSpPr>
            <a:spLocks noGrp="1"/>
          </p:cNvSpPr>
          <p:nvPr>
            <p:ph type="body" sz="quarter" idx="19" hasCustomPrompt="1"/>
          </p:nvPr>
        </p:nvSpPr>
        <p:spPr bwMode="gray">
          <a:xfrm>
            <a:off x="4295800"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10" name="Text Placeholder 5">
            <a:extLst>
              <a:ext uri="{FF2B5EF4-FFF2-40B4-BE49-F238E27FC236}">
                <a16:creationId xmlns:a16="http://schemas.microsoft.com/office/drawing/2014/main" id="{70B06B7A-FFCC-5BC2-0870-633DD5EE8002}"/>
              </a:ext>
            </a:extLst>
          </p:cNvPr>
          <p:cNvSpPr>
            <a:spLocks noGrp="1"/>
          </p:cNvSpPr>
          <p:nvPr>
            <p:ph type="body" sz="quarter" idx="15" hasCustomPrompt="1"/>
          </p:nvPr>
        </p:nvSpPr>
        <p:spPr bwMode="gray">
          <a:xfrm>
            <a:off x="8040216" y="1844824"/>
            <a:ext cx="3600000" cy="276999"/>
          </a:xfrm>
        </p:spPr>
        <p:txBody>
          <a:bodyPr>
            <a:spAutoFit/>
          </a:bodyPr>
          <a:lstStyle>
            <a:lvl1pPr marL="0" indent="0">
              <a:spcBef>
                <a:spcPct val="0"/>
              </a:spcBef>
              <a:buFont typeface="Arial" panose="020B0604020202020204" pitchFamily="34" charset="0"/>
              <a:buNone/>
              <a:defRPr b="0">
                <a:solidFill>
                  <a:schemeClr val="tx1"/>
                </a:solidFill>
                <a:latin typeface="+mn-lt"/>
              </a:defRPr>
            </a:lvl1pPr>
            <a:lvl2pPr marL="0" indent="0">
              <a:spcBef>
                <a:spcPct val="0"/>
              </a:spcBef>
              <a:buFont typeface="Arial" panose="020B0604020202020204" pitchFamily="34" charset="0"/>
              <a:buNone/>
              <a:defRPr b="0">
                <a:solidFill>
                  <a:schemeClr val="tx1"/>
                </a:solidFill>
                <a:latin typeface="+mn-lt"/>
              </a:defRPr>
            </a:lvl2pPr>
            <a:lvl3pPr marL="0" indent="0">
              <a:spcBef>
                <a:spcPct val="0"/>
              </a:spcBef>
              <a:buNone/>
              <a:defRPr b="0">
                <a:solidFill>
                  <a:schemeClr val="tx1"/>
                </a:solidFill>
                <a:latin typeface="+mn-lt"/>
              </a:defRPr>
            </a:lvl3pPr>
            <a:lvl4pPr marL="0" indent="0">
              <a:spcBef>
                <a:spcPct val="0"/>
              </a:spcBef>
              <a:buNone/>
              <a:defRPr b="0">
                <a:solidFill>
                  <a:schemeClr val="tx1"/>
                </a:solidFill>
                <a:latin typeface="+mn-lt"/>
              </a:defRPr>
            </a:lvl4pPr>
            <a:lvl5pPr marL="0" indent="0">
              <a:spcBef>
                <a:spcPct val="0"/>
              </a:spcBef>
              <a:buNone/>
              <a:defRPr b="0">
                <a:solidFill>
                  <a:schemeClr val="tx1"/>
                </a:solidFill>
                <a:latin typeface="+mn-lt"/>
              </a:defRPr>
            </a:lvl5pPr>
            <a:lvl6pPr marL="0" indent="0">
              <a:spcBef>
                <a:spcPct val="0"/>
              </a:spcBef>
              <a:buNone/>
              <a:defRPr b="0">
                <a:solidFill>
                  <a:schemeClr val="tx1"/>
                </a:solidFill>
                <a:latin typeface="+mn-lt"/>
              </a:defRPr>
            </a:lvl6pPr>
            <a:lvl7pPr marL="0" indent="0">
              <a:spcBef>
                <a:spcPct val="0"/>
              </a:spcBef>
              <a:buNone/>
              <a:defRPr b="0">
                <a:solidFill>
                  <a:schemeClr val="tx1"/>
                </a:solidFill>
                <a:latin typeface="+mn-lt"/>
              </a:defRPr>
            </a:lvl7pPr>
            <a:lvl8pPr marL="0" indent="0">
              <a:spcBef>
                <a:spcPct val="0"/>
              </a:spcBef>
              <a:buNone/>
              <a:defRPr b="0">
                <a:solidFill>
                  <a:schemeClr val="tx1"/>
                </a:solidFill>
                <a:latin typeface="+mn-lt"/>
              </a:defRPr>
            </a:lvl8pPr>
            <a:lvl9pPr marL="0" indent="0">
              <a:spcBef>
                <a:spcPct val="0"/>
              </a:spcBef>
              <a:buNone/>
              <a:defRPr b="0">
                <a:solidFill>
                  <a:schemeClr val="tx1"/>
                </a:solidFill>
                <a:latin typeface="+mn-lt"/>
              </a:defRPr>
            </a:lvl9pPr>
          </a:lstStyle>
          <a:p>
            <a:pPr lvl="0"/>
            <a:r>
              <a:rPr lang="en-US" noProof="0"/>
              <a:t>Click to edit caption</a:t>
            </a:r>
          </a:p>
        </p:txBody>
      </p:sp>
      <p:sp>
        <p:nvSpPr>
          <p:cNvPr id="15" name="Picture Placeholder 3">
            <a:extLst>
              <a:ext uri="{FF2B5EF4-FFF2-40B4-BE49-F238E27FC236}">
                <a16:creationId xmlns:a16="http://schemas.microsoft.com/office/drawing/2014/main" id="{08F0C17C-68B4-7D82-079D-FE5525B2C862}"/>
              </a:ext>
            </a:extLst>
          </p:cNvPr>
          <p:cNvSpPr>
            <a:spLocks noGrp="1"/>
          </p:cNvSpPr>
          <p:nvPr>
            <p:ph type="pic" sz="quarter" idx="20"/>
          </p:nvPr>
        </p:nvSpPr>
        <p:spPr bwMode="gray">
          <a:xfrm>
            <a:off x="8040216" y="2240868"/>
            <a:ext cx="3600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6" name="Text Placeholder 6">
            <a:extLst>
              <a:ext uri="{FF2B5EF4-FFF2-40B4-BE49-F238E27FC236}">
                <a16:creationId xmlns:a16="http://schemas.microsoft.com/office/drawing/2014/main" id="{4C875757-40AA-FFE0-19F9-4B08BD4DB8EB}"/>
              </a:ext>
            </a:extLst>
          </p:cNvPr>
          <p:cNvSpPr>
            <a:spLocks noGrp="1"/>
          </p:cNvSpPr>
          <p:nvPr>
            <p:ph type="body" sz="quarter" idx="21" hasCustomPrompt="1"/>
          </p:nvPr>
        </p:nvSpPr>
        <p:spPr bwMode="gray">
          <a:xfrm>
            <a:off x="8040216" y="5049180"/>
            <a:ext cx="3600000" cy="1008000"/>
          </a:xfrm>
        </p:spPr>
        <p:txBody>
          <a:bodyPr>
            <a:no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text</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179375315"/>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 Full image  (name and position)">
    <p:spTree>
      <p:nvGrpSpPr>
        <p:cNvPr id="1" name=""/>
        <p:cNvGrpSpPr/>
        <p:nvPr/>
      </p:nvGrpSpPr>
      <p:grpSpPr>
        <a:xfrm>
          <a:off x="0" y="0"/>
          <a:ext cx="0" cy="0"/>
          <a:chOff x="0" y="0"/>
          <a:chExt cx="0" cy="0"/>
        </a:xfrm>
      </p:grpSpPr>
      <p:sp>
        <p:nvSpPr>
          <p:cNvPr id="8" name="Picture Placeholder 1">
            <a:extLst>
              <a:ext uri="{FF2B5EF4-FFF2-40B4-BE49-F238E27FC236}">
                <a16:creationId xmlns:a16="http://schemas.microsoft.com/office/drawing/2014/main" id="{D3568213-EF68-936E-27E2-B491177E3D8B}"/>
              </a:ext>
            </a:extLst>
          </p:cNvPr>
          <p:cNvSpPr>
            <a:spLocks noGrp="1"/>
          </p:cNvSpPr>
          <p:nvPr>
            <p:ph type="pic" sz="quarter" idx="14"/>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5" name="Text Placeholder 5">
            <a:extLst>
              <a:ext uri="{FF2B5EF4-FFF2-40B4-BE49-F238E27FC236}">
                <a16:creationId xmlns:a16="http://schemas.microsoft.com/office/drawing/2014/main" id="{8CE8921B-3DA6-94DA-A776-DD044CCFAE46}"/>
              </a:ext>
            </a:extLst>
          </p:cNvPr>
          <p:cNvSpPr>
            <a:spLocks noGrp="1"/>
          </p:cNvSpPr>
          <p:nvPr>
            <p:ph type="body" sz="quarter" idx="12" hasCustomPrompt="1"/>
          </p:nvPr>
        </p:nvSpPr>
        <p:spPr bwMode="gray">
          <a:xfrm>
            <a:off x="551384" y="5264626"/>
            <a:ext cx="2398193" cy="792666"/>
          </a:xfrm>
          <a:solidFill>
            <a:schemeClr val="bg1"/>
          </a:solidFill>
        </p:spPr>
        <p:txBody>
          <a:bodyPr wrap="none" lIns="108000" tIns="133200" rIns="108000" bIns="169200" anchor="b">
            <a:spAutoFit/>
          </a:bodyPr>
          <a:lstStyle>
            <a:lvl1pPr marL="0" indent="0">
              <a:spcBef>
                <a:spcPct val="0"/>
              </a:spcBef>
              <a:buFont typeface="Arial" panose="020B0604020202020204" pitchFamily="34" charset="0"/>
              <a:buNone/>
              <a:defRPr b="1">
                <a:solidFill>
                  <a:schemeClr val="tx1"/>
                </a:solidFill>
              </a:defRPr>
            </a:lvl1pPr>
            <a:lvl2pPr marL="0" indent="0">
              <a:spcBef>
                <a:spcPts val="200"/>
              </a:spcBef>
              <a:buFont typeface="Arial" panose="020B0604020202020204" pitchFamily="34" charset="0"/>
              <a:buNone/>
              <a:defRPr sz="1200" b="0">
                <a:solidFill>
                  <a:schemeClr val="tx1"/>
                </a:solidFill>
              </a:defRPr>
            </a:lvl2pPr>
            <a:lvl3pPr marL="0" indent="0">
              <a:spcBef>
                <a:spcPts val="200"/>
              </a:spcBef>
              <a:buNone/>
              <a:defRPr sz="1200" b="0">
                <a:solidFill>
                  <a:schemeClr val="tx1"/>
                </a:solidFill>
              </a:defRPr>
            </a:lvl3pPr>
            <a:lvl4pPr marL="0" indent="0">
              <a:spcBef>
                <a:spcPts val="200"/>
              </a:spcBef>
              <a:buNone/>
              <a:defRPr sz="1200" b="0">
                <a:solidFill>
                  <a:schemeClr val="tx1"/>
                </a:solidFill>
              </a:defRPr>
            </a:lvl4pPr>
            <a:lvl5pPr marL="0" indent="0">
              <a:spcBef>
                <a:spcPts val="200"/>
              </a:spcBef>
              <a:buNone/>
              <a:defRPr sz="1200" b="0">
                <a:solidFill>
                  <a:schemeClr val="tx1"/>
                </a:solidFill>
              </a:defRPr>
            </a:lvl5pPr>
            <a:lvl6pPr marL="0" indent="0">
              <a:spcBef>
                <a:spcPts val="200"/>
              </a:spcBef>
              <a:buNone/>
              <a:defRPr sz="1200" b="0">
                <a:solidFill>
                  <a:schemeClr val="tx1"/>
                </a:solidFill>
              </a:defRPr>
            </a:lvl6pPr>
            <a:lvl7pPr marL="0" indent="0">
              <a:spcBef>
                <a:spcPts val="200"/>
              </a:spcBef>
              <a:buNone/>
              <a:defRPr sz="1200" b="0">
                <a:solidFill>
                  <a:schemeClr val="tx1"/>
                </a:solidFill>
              </a:defRPr>
            </a:lvl7pPr>
            <a:lvl8pPr marL="0" indent="0">
              <a:spcBef>
                <a:spcPts val="200"/>
              </a:spcBef>
              <a:buNone/>
              <a:defRPr sz="1200" b="0">
                <a:solidFill>
                  <a:schemeClr val="tx1"/>
                </a:solidFill>
              </a:defRPr>
            </a:lvl8pPr>
            <a:lvl9pPr marL="0" indent="0">
              <a:spcBef>
                <a:spcPts val="200"/>
              </a:spcBef>
              <a:buNone/>
              <a:defRPr sz="1200" b="0">
                <a:solidFill>
                  <a:schemeClr val="tx1"/>
                </a:solidFill>
              </a:defRPr>
            </a:lvl9pPr>
          </a:lstStyle>
          <a:p>
            <a:pPr lvl="0"/>
            <a:r>
              <a:rPr lang="en-US" noProof="0"/>
              <a:t>Edit Name Surname</a:t>
            </a:r>
          </a:p>
          <a:p>
            <a:pPr lvl="1"/>
            <a:r>
              <a:rPr lang="en-US" noProof="0"/>
              <a:t>Second level</a:t>
            </a:r>
          </a:p>
        </p:txBody>
      </p:sp>
    </p:spTree>
    <p:extLst>
      <p:ext uri="{BB962C8B-B14F-4D97-AF65-F5344CB8AC3E}">
        <p14:creationId xmlns:p14="http://schemas.microsoft.com/office/powerpoint/2010/main" val="2935039358"/>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 Media (fullscreen)">
    <p:spTree>
      <p:nvGrpSpPr>
        <p:cNvPr id="1" name=""/>
        <p:cNvGrpSpPr/>
        <p:nvPr/>
      </p:nvGrpSpPr>
      <p:grpSpPr>
        <a:xfrm>
          <a:off x="0" y="0"/>
          <a:ext cx="0" cy="0"/>
          <a:chOff x="0" y="0"/>
          <a:chExt cx="0" cy="0"/>
        </a:xfrm>
      </p:grpSpPr>
      <p:sp>
        <p:nvSpPr>
          <p:cNvPr id="3" name="Media Placeholder 1">
            <a:extLst>
              <a:ext uri="{FF2B5EF4-FFF2-40B4-BE49-F238E27FC236}">
                <a16:creationId xmlns:a16="http://schemas.microsoft.com/office/drawing/2014/main" id="{CBB6E684-2097-3EE4-C891-8AFA7D49DEA4}"/>
              </a:ext>
            </a:extLst>
          </p:cNvPr>
          <p:cNvSpPr>
            <a:spLocks noGrp="1"/>
          </p:cNvSpPr>
          <p:nvPr>
            <p:ph type="media" sz="quarter" idx="10"/>
          </p:nvPr>
        </p:nvSpPr>
        <p:spPr bwMode="gray">
          <a:xfrm>
            <a:off x="-600" y="0"/>
            <a:ext cx="121932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media</a:t>
            </a:r>
          </a:p>
        </p:txBody>
      </p:sp>
    </p:spTree>
    <p:extLst>
      <p:ext uri="{BB962C8B-B14F-4D97-AF65-F5344CB8AC3E}">
        <p14:creationId xmlns:p14="http://schemas.microsoft.com/office/powerpoint/2010/main" val="2433867226"/>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 Key message 1 (gradient)">
    <p:spTree>
      <p:nvGrpSpPr>
        <p:cNvPr id="1" name=""/>
        <p:cNvGrpSpPr/>
        <p:nvPr/>
      </p:nvGrpSpPr>
      <p:grpSpPr>
        <a:xfrm>
          <a:off x="0" y="0"/>
          <a:ext cx="0" cy="0"/>
          <a:chOff x="0" y="0"/>
          <a:chExt cx="0" cy="0"/>
        </a:xfrm>
      </p:grpSpPr>
      <p:pic>
        <p:nvPicPr>
          <p:cNvPr id="7" name="Gradient background">
            <a:extLst>
              <a:ext uri="{FF2B5EF4-FFF2-40B4-BE49-F238E27FC236}">
                <a16:creationId xmlns:a16="http://schemas.microsoft.com/office/drawing/2014/main" id="{8D74D201-83D3-6FD9-8655-C4045985B17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hidden">
          <a:xfrm>
            <a:off x="11641138" y="0"/>
            <a:ext cx="555184" cy="6858000"/>
          </a:xfrm>
          <a:prstGeom prst="rect">
            <a:avLst/>
          </a:prstGeom>
        </p:spPr>
      </p:pic>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48559"/>
            <a:ext cx="10440000" cy="4904676"/>
          </a:xfrm>
        </p:spPr>
        <p:txBody>
          <a:bodyPr>
            <a:spAutoFit/>
          </a:bodyPr>
          <a:lstStyle>
            <a:lvl1pPr>
              <a:lnSpc>
                <a:spcPct val="83000"/>
              </a:lnSpc>
              <a:defRPr sz="9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181739828"/>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 Key message 2 (gradient)">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9266D735-8620-C437-0FB3-0FE9AE77E09E}"/>
              </a:ext>
            </a:extLst>
          </p:cNvPr>
          <p:cNvSpPr>
            <a:spLocks noGrp="1"/>
          </p:cNvSpPr>
          <p:nvPr>
            <p:ph type="pic" sz="quarter" idx="14"/>
          </p:nvPr>
        </p:nvSpPr>
        <p:spPr bwMode="gray">
          <a:xfrm>
            <a:off x="0" y="0"/>
            <a:ext cx="12192000" cy="6858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505247"/>
            <a:ext cx="10440000" cy="1692515"/>
          </a:xfrm>
        </p:spPr>
        <p:txBody>
          <a:bodyPr/>
          <a:lstStyle>
            <a:lvl1pPr>
              <a:lnSpc>
                <a:spcPct val="83000"/>
              </a:lnSpc>
              <a:defRPr sz="6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5C384BCF-9353-711D-04BF-7AF1446ED0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545938119"/>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Key message 1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803874-3F49-6B30-F1BA-029CAB9E94C7}"/>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21362"/>
            <a:ext cx="10440000" cy="4904676"/>
          </a:xfrm>
        </p:spPr>
        <p:txBody>
          <a:bodyPr>
            <a:spAutoFit/>
          </a:bodyPr>
          <a:lstStyle>
            <a:lvl1pPr>
              <a:lnSpc>
                <a:spcPct val="83000"/>
              </a:lnSpc>
              <a:defRPr sz="9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690473292"/>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Key message 2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1CC37E-F977-0808-8FE2-EBFB981F74D1}"/>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505247"/>
            <a:ext cx="10440000" cy="1692515"/>
          </a:xfrm>
        </p:spPr>
        <p:txBody>
          <a:bodyPr/>
          <a:lstStyle>
            <a:lvl1pPr>
              <a:lnSpc>
                <a:spcPct val="83000"/>
              </a:lnSpc>
              <a:defRPr sz="6600" spc="-60" baseline="0">
                <a:solidFill>
                  <a:schemeClr val="tx1"/>
                </a:solidFill>
              </a:defRPr>
            </a:lvl1pPr>
          </a:lstStyle>
          <a:p>
            <a:r>
              <a:rPr lang="en-US" noProof="0"/>
              <a:t>Click to edit key message (can be several lines long)</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5C384BCF-9353-711D-04BF-7AF1446ED0E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160784991"/>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 Title, text and chart">
    <p:spTree>
      <p:nvGrpSpPr>
        <p:cNvPr id="1" name=""/>
        <p:cNvGrpSpPr/>
        <p:nvPr/>
      </p:nvGrpSpPr>
      <p:grpSpPr>
        <a:xfrm>
          <a:off x="0" y="0"/>
          <a:ext cx="0" cy="0"/>
          <a:chOff x="0" y="0"/>
          <a:chExt cx="0" cy="0"/>
        </a:xfrm>
      </p:grpSpPr>
      <p:sp>
        <p:nvSpPr>
          <p:cNvPr id="3" name="Background (Background Grey)">
            <a:extLst>
              <a:ext uri="{FF2B5EF4-FFF2-40B4-BE49-F238E27FC236}">
                <a16:creationId xmlns:a16="http://schemas.microsoft.com/office/drawing/2014/main" id="{F56792E5-C6B9-EC9B-17EE-7D7E78258F0A}"/>
              </a:ext>
            </a:extLst>
          </p:cNvPr>
          <p:cNvSpPr/>
          <p:nvPr userDrawn="1"/>
        </p:nvSpPr>
        <p:spPr bwMode="gray">
          <a:xfrm>
            <a:off x="6168008" y="512676"/>
            <a:ext cx="5472000" cy="5544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476672"/>
            <a:ext cx="5472000" cy="830997"/>
          </a:xfrm>
        </p:spPr>
        <p:txBody>
          <a:bodyPr/>
          <a:lstStyle>
            <a:lvl1pPr>
              <a:defRPr/>
            </a:lvl1pPr>
          </a:lstStyle>
          <a:p>
            <a:r>
              <a:rPr lang="en-US" noProof="0"/>
              <a:t>Click to edit slide title (maximum two lines)</a:t>
            </a:r>
          </a:p>
        </p:txBody>
      </p:sp>
      <p:sp>
        <p:nvSpPr>
          <p:cNvPr id="6" name="Text Placeholder 1">
            <a:extLst>
              <a:ext uri="{FF2B5EF4-FFF2-40B4-BE49-F238E27FC236}">
                <a16:creationId xmlns:a16="http://schemas.microsoft.com/office/drawing/2014/main" id="{12A6871A-3127-1574-ACDE-16A7A0E5506B}"/>
              </a:ext>
            </a:extLst>
          </p:cNvPr>
          <p:cNvSpPr>
            <a:spLocks noGrp="1"/>
          </p:cNvSpPr>
          <p:nvPr>
            <p:ph type="body" sz="quarter" idx="13" hasCustomPrompt="1"/>
          </p:nvPr>
        </p:nvSpPr>
        <p:spPr bwMode="gray">
          <a:xfrm>
            <a:off x="551384" y="1844824"/>
            <a:ext cx="5472000" cy="4212000"/>
          </a:xfrm>
        </p:spPr>
        <p:txBody>
          <a:bodyPr/>
          <a:lstStyle>
            <a:lvl4pPr>
              <a:defRPr/>
            </a:lvl4p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2">
            <a:extLst>
              <a:ext uri="{FF2B5EF4-FFF2-40B4-BE49-F238E27FC236}">
                <a16:creationId xmlns:a16="http://schemas.microsoft.com/office/drawing/2014/main" id="{9E0B544B-42EB-16A3-0EBF-8006B62CA02D}"/>
              </a:ext>
            </a:extLst>
          </p:cNvPr>
          <p:cNvSpPr>
            <a:spLocks noGrp="1"/>
          </p:cNvSpPr>
          <p:nvPr>
            <p:ph type="body" sz="quarter" idx="12" hasCustomPrompt="1"/>
          </p:nvPr>
        </p:nvSpPr>
        <p:spPr bwMode="gray">
          <a:xfrm>
            <a:off x="6528008" y="836712"/>
            <a:ext cx="4752000" cy="184666"/>
          </a:xfrm>
        </p:spPr>
        <p:txBody>
          <a:bodyPr>
            <a:sp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ct val="0"/>
              </a:spcBef>
              <a:buFont typeface="Arial" panose="020B0604020202020204" pitchFamily="34" charset="0"/>
              <a:buNone/>
              <a:defRPr sz="1200" b="1">
                <a:solidFill>
                  <a:schemeClr val="tx1"/>
                </a:solidFill>
                <a:latin typeface="+mj-lt"/>
              </a:defRPr>
            </a:lvl2pPr>
            <a:lvl3pPr marL="0" indent="0">
              <a:spcBef>
                <a:spcPct val="0"/>
              </a:spcBef>
              <a:buNone/>
              <a:defRPr sz="1200" b="1">
                <a:solidFill>
                  <a:schemeClr val="tx1"/>
                </a:solidFill>
                <a:latin typeface="+mj-lt"/>
              </a:defRPr>
            </a:lvl3pPr>
            <a:lvl4pPr marL="0" indent="0">
              <a:spcBef>
                <a:spcPct val="0"/>
              </a:spcBef>
              <a:buNone/>
              <a:defRPr sz="1200" b="1">
                <a:solidFill>
                  <a:schemeClr val="tx1"/>
                </a:solidFill>
                <a:latin typeface="+mj-lt"/>
              </a:defRPr>
            </a:lvl4pPr>
            <a:lvl5pPr marL="0" indent="0">
              <a:spcBef>
                <a:spcPct val="0"/>
              </a:spcBef>
              <a:buNone/>
              <a:defRPr sz="1200" b="1">
                <a:solidFill>
                  <a:schemeClr val="tx1"/>
                </a:solidFill>
                <a:latin typeface="+mj-lt"/>
              </a:defRPr>
            </a:lvl5pPr>
            <a:lvl6pPr marL="0" indent="0">
              <a:spcBef>
                <a:spcPct val="0"/>
              </a:spcBef>
              <a:buNone/>
              <a:defRPr sz="1200" b="1">
                <a:solidFill>
                  <a:schemeClr val="tx1"/>
                </a:solidFill>
                <a:latin typeface="+mj-lt"/>
              </a:defRPr>
            </a:lvl6pPr>
            <a:lvl7pPr marL="0" indent="0">
              <a:spcBef>
                <a:spcPct val="0"/>
              </a:spcBef>
              <a:buNone/>
              <a:defRPr sz="1200" b="1">
                <a:solidFill>
                  <a:schemeClr val="tx1"/>
                </a:solidFill>
                <a:latin typeface="+mj-lt"/>
              </a:defRPr>
            </a:lvl7pPr>
            <a:lvl8pPr marL="0" indent="0">
              <a:spcBef>
                <a:spcPct val="0"/>
              </a:spcBef>
              <a:buNone/>
              <a:defRPr sz="1200" b="1">
                <a:solidFill>
                  <a:schemeClr val="tx1"/>
                </a:solidFill>
                <a:latin typeface="+mj-lt"/>
              </a:defRPr>
            </a:lvl8pPr>
            <a:lvl9pPr marL="0" indent="0">
              <a:spcBef>
                <a:spcPct val="0"/>
              </a:spcBef>
              <a:buNone/>
              <a:defRPr sz="1200" b="1">
                <a:solidFill>
                  <a:schemeClr val="tx1"/>
                </a:solidFill>
                <a:latin typeface="+mj-lt"/>
              </a:defRPr>
            </a:lvl9pPr>
          </a:lstStyle>
          <a:p>
            <a:pPr lvl="0"/>
            <a:r>
              <a:rPr lang="en-US" noProof="0"/>
              <a:t>Click to edit chart title</a:t>
            </a:r>
          </a:p>
        </p:txBody>
      </p:sp>
      <p:sp>
        <p:nvSpPr>
          <p:cNvPr id="7" name="Text Placeholder 3">
            <a:extLst>
              <a:ext uri="{FF2B5EF4-FFF2-40B4-BE49-F238E27FC236}">
                <a16:creationId xmlns:a16="http://schemas.microsoft.com/office/drawing/2014/main" id="{5A94ADB8-8BB9-7BA9-B6D8-7500FFA904E3}"/>
              </a:ext>
            </a:extLst>
          </p:cNvPr>
          <p:cNvSpPr>
            <a:spLocks noGrp="1"/>
          </p:cNvSpPr>
          <p:nvPr>
            <p:ph type="body" sz="quarter" idx="14" hasCustomPrompt="1"/>
          </p:nvPr>
        </p:nvSpPr>
        <p:spPr bwMode="gray">
          <a:xfrm>
            <a:off x="6528008" y="1052736"/>
            <a:ext cx="4752000" cy="184666"/>
          </a:xfrm>
        </p:spPr>
        <p:txBody>
          <a:bodyPr>
            <a:spAutoFit/>
          </a:bodyPr>
          <a:lstStyle>
            <a:lvl1pPr marL="0" indent="0">
              <a:spcBef>
                <a:spcPct val="0"/>
              </a:spcBef>
              <a:buFont typeface="Arial" panose="020B0604020202020204" pitchFamily="34" charset="0"/>
              <a:buNone/>
              <a:defRPr sz="1200" b="0">
                <a:solidFill>
                  <a:schemeClr val="tx1"/>
                </a:solidFill>
                <a:latin typeface="+mn-lt"/>
              </a:defRPr>
            </a:lvl1pPr>
            <a:lvl2pPr marL="0" indent="0">
              <a:spcBef>
                <a:spcPct val="0"/>
              </a:spcBef>
              <a:buFont typeface="Arial" panose="020B0604020202020204" pitchFamily="34" charset="0"/>
              <a:buNone/>
              <a:defRPr sz="1200" b="0">
                <a:solidFill>
                  <a:schemeClr val="tx1"/>
                </a:solidFill>
                <a:latin typeface="+mn-lt"/>
              </a:defRPr>
            </a:lvl2pPr>
            <a:lvl3pPr marL="0" indent="0">
              <a:spcBef>
                <a:spcPct val="0"/>
              </a:spcBef>
              <a:buNone/>
              <a:defRPr sz="1200" b="0">
                <a:solidFill>
                  <a:schemeClr val="tx1"/>
                </a:solidFill>
                <a:latin typeface="+mn-lt"/>
              </a:defRPr>
            </a:lvl3pPr>
            <a:lvl4pPr marL="0" indent="0">
              <a:spcBef>
                <a:spcPct val="0"/>
              </a:spcBef>
              <a:buNone/>
              <a:defRPr sz="1200" b="0">
                <a:solidFill>
                  <a:schemeClr val="tx1"/>
                </a:solidFill>
                <a:latin typeface="+mn-lt"/>
              </a:defRPr>
            </a:lvl4pPr>
            <a:lvl5pPr marL="0" indent="0">
              <a:spcBef>
                <a:spcPct val="0"/>
              </a:spcBef>
              <a:buNone/>
              <a:defRPr sz="1200" b="0">
                <a:solidFill>
                  <a:schemeClr val="tx1"/>
                </a:solidFill>
                <a:latin typeface="+mn-lt"/>
              </a:defRPr>
            </a:lvl5pPr>
            <a:lvl6pPr marL="0" indent="0">
              <a:spcBef>
                <a:spcPct val="0"/>
              </a:spcBef>
              <a:buNone/>
              <a:defRPr sz="1200" b="0">
                <a:solidFill>
                  <a:schemeClr val="tx1"/>
                </a:solidFill>
                <a:latin typeface="+mn-lt"/>
              </a:defRPr>
            </a:lvl6pPr>
            <a:lvl7pPr marL="0" indent="0">
              <a:spcBef>
                <a:spcPct val="0"/>
              </a:spcBef>
              <a:buNone/>
              <a:defRPr sz="1200" b="0">
                <a:solidFill>
                  <a:schemeClr val="tx1"/>
                </a:solidFill>
                <a:latin typeface="+mn-lt"/>
              </a:defRPr>
            </a:lvl7pPr>
            <a:lvl8pPr marL="0" indent="0">
              <a:spcBef>
                <a:spcPct val="0"/>
              </a:spcBef>
              <a:buNone/>
              <a:defRPr sz="1200" b="0">
                <a:solidFill>
                  <a:schemeClr val="tx1"/>
                </a:solidFill>
                <a:latin typeface="+mn-lt"/>
              </a:defRPr>
            </a:lvl8pPr>
            <a:lvl9pPr marL="0" indent="0">
              <a:spcBef>
                <a:spcPct val="0"/>
              </a:spcBef>
              <a:buNone/>
              <a:defRPr sz="1200" b="0">
                <a:solidFill>
                  <a:schemeClr val="tx1"/>
                </a:solidFill>
                <a:latin typeface="+mn-lt"/>
              </a:defRPr>
            </a:lvl9pPr>
          </a:lstStyle>
          <a:p>
            <a:pPr lvl="0"/>
            <a:r>
              <a:rPr lang="en-US" noProof="0"/>
              <a:t>Click to edit unit of value</a:t>
            </a:r>
          </a:p>
        </p:txBody>
      </p:sp>
      <p:sp>
        <p:nvSpPr>
          <p:cNvPr id="12" name="Chart Placeholder 1">
            <a:extLst>
              <a:ext uri="{FF2B5EF4-FFF2-40B4-BE49-F238E27FC236}">
                <a16:creationId xmlns:a16="http://schemas.microsoft.com/office/drawing/2014/main" id="{6F45CE3C-CE03-F84F-458B-8EB30D44E2C2}"/>
              </a:ext>
            </a:extLst>
          </p:cNvPr>
          <p:cNvSpPr>
            <a:spLocks noGrp="1"/>
          </p:cNvSpPr>
          <p:nvPr>
            <p:ph type="chart" sz="quarter" idx="16"/>
          </p:nvPr>
        </p:nvSpPr>
        <p:spPr bwMode="gray">
          <a:xfrm>
            <a:off x="6527521" y="1340768"/>
            <a:ext cx="4752975" cy="4140000"/>
          </a:xfrm>
        </p:spPr>
        <p:txBody>
          <a:bodyPr bIns="720000" anchor="ctr"/>
          <a:lstStyle>
            <a:lvl1pPr algn="ctr">
              <a:spcBef>
                <a:spcPct val="0"/>
              </a:spcBef>
              <a:defRPr sz="1200" b="0">
                <a:solidFill>
                  <a:schemeClr val="tx1"/>
                </a:solidFill>
              </a:defRPr>
            </a:lvl1pPr>
          </a:lstStyle>
          <a:p>
            <a:r>
              <a:rPr lang="en-US" noProof="0"/>
              <a:t>Click icon to add chart</a:t>
            </a:r>
          </a:p>
        </p:txBody>
      </p:sp>
      <p:sp>
        <p:nvSpPr>
          <p:cNvPr id="9" name="Text Placeholder 4">
            <a:extLst>
              <a:ext uri="{FF2B5EF4-FFF2-40B4-BE49-F238E27FC236}">
                <a16:creationId xmlns:a16="http://schemas.microsoft.com/office/drawing/2014/main" id="{F1429D25-4756-CAC6-F902-90E7E3E788FA}"/>
              </a:ext>
            </a:extLst>
          </p:cNvPr>
          <p:cNvSpPr>
            <a:spLocks noGrp="1"/>
          </p:cNvSpPr>
          <p:nvPr>
            <p:ph type="body" sz="quarter" idx="15" hasCustomPrompt="1"/>
          </p:nvPr>
        </p:nvSpPr>
        <p:spPr bwMode="gray">
          <a:xfrm>
            <a:off x="6528008" y="5589530"/>
            <a:ext cx="4752000" cy="107722"/>
          </a:xfrm>
        </p:spPr>
        <p:txBody>
          <a:bodyPr anchor="b">
            <a:spAutoFit/>
          </a:bodyPr>
          <a:lstStyle>
            <a:lvl1pPr marL="0" indent="0">
              <a:spcBef>
                <a:spcPct val="0"/>
              </a:spcBef>
              <a:buFont typeface="Arial" panose="020B0604020202020204" pitchFamily="34" charset="0"/>
              <a:buNone/>
              <a:defRPr sz="700" b="0">
                <a:solidFill>
                  <a:schemeClr val="tx1"/>
                </a:solidFill>
                <a:latin typeface="+mn-lt"/>
              </a:defRPr>
            </a:lvl1pPr>
            <a:lvl2pPr marL="0" indent="0">
              <a:spcBef>
                <a:spcPct val="0"/>
              </a:spcBef>
              <a:buFont typeface="Arial" panose="020B0604020202020204" pitchFamily="34" charset="0"/>
              <a:buNone/>
              <a:defRPr sz="700" b="0">
                <a:solidFill>
                  <a:schemeClr val="tx1"/>
                </a:solidFill>
                <a:latin typeface="+mn-lt"/>
              </a:defRPr>
            </a:lvl2pPr>
            <a:lvl3pPr marL="0" indent="0">
              <a:spcBef>
                <a:spcPct val="0"/>
              </a:spcBef>
              <a:buNone/>
              <a:defRPr sz="700" b="0">
                <a:solidFill>
                  <a:schemeClr val="tx1"/>
                </a:solidFill>
                <a:latin typeface="+mn-lt"/>
              </a:defRPr>
            </a:lvl3pPr>
            <a:lvl4pPr marL="0" indent="0">
              <a:spcBef>
                <a:spcPct val="0"/>
              </a:spcBef>
              <a:buNone/>
              <a:defRPr sz="700" b="0">
                <a:solidFill>
                  <a:schemeClr val="tx1"/>
                </a:solidFill>
                <a:latin typeface="+mn-lt"/>
              </a:defRPr>
            </a:lvl4pPr>
            <a:lvl5pPr marL="0" indent="0">
              <a:spcBef>
                <a:spcPct val="0"/>
              </a:spcBef>
              <a:buNone/>
              <a:defRPr sz="700" b="0">
                <a:solidFill>
                  <a:schemeClr val="tx1"/>
                </a:solidFill>
                <a:latin typeface="+mn-lt"/>
              </a:defRPr>
            </a:lvl5pPr>
            <a:lvl6pPr marL="0" indent="0">
              <a:spcBef>
                <a:spcPct val="0"/>
              </a:spcBef>
              <a:buNone/>
              <a:defRPr sz="700" b="0">
                <a:solidFill>
                  <a:schemeClr val="tx1"/>
                </a:solidFill>
                <a:latin typeface="+mn-lt"/>
              </a:defRPr>
            </a:lvl6pPr>
            <a:lvl7pPr marL="0" indent="0">
              <a:spcBef>
                <a:spcPct val="0"/>
              </a:spcBef>
              <a:buNone/>
              <a:defRPr sz="700" b="0">
                <a:solidFill>
                  <a:schemeClr val="tx1"/>
                </a:solidFill>
                <a:latin typeface="+mn-lt"/>
              </a:defRPr>
            </a:lvl7pPr>
            <a:lvl8pPr marL="0" indent="0">
              <a:spcBef>
                <a:spcPct val="0"/>
              </a:spcBef>
              <a:buNone/>
              <a:defRPr sz="700" b="0">
                <a:solidFill>
                  <a:schemeClr val="tx1"/>
                </a:solidFill>
                <a:latin typeface="+mn-lt"/>
              </a:defRPr>
            </a:lvl8pPr>
            <a:lvl9pPr marL="0" indent="0">
              <a:spcBef>
                <a:spcPct val="0"/>
              </a:spcBef>
              <a:buNone/>
              <a:defRPr sz="700" b="0">
                <a:solidFill>
                  <a:schemeClr val="tx1"/>
                </a:solidFill>
                <a:latin typeface="+mn-lt"/>
              </a:defRPr>
            </a:lvl9pPr>
          </a:lstStyle>
          <a:p>
            <a:pPr lvl="0"/>
            <a:r>
              <a:rPr lang="en-US" noProof="0"/>
              <a:t>Click to edit footnote/source</a:t>
            </a:r>
          </a:p>
        </p:txBody>
      </p:sp>
      <p:sp>
        <p:nvSpPr>
          <p:cNvPr id="8" name="Footer Placeholder">
            <a:extLst>
              <a:ext uri="{FF2B5EF4-FFF2-40B4-BE49-F238E27FC236}">
                <a16:creationId xmlns:a16="http://schemas.microsoft.com/office/drawing/2014/main" id="{78DAF8DC-04B4-6F33-FDF5-0EC9726FA829}"/>
              </a:ext>
            </a:extLst>
          </p:cNvPr>
          <p:cNvSpPr>
            <a:spLocks noGrp="1"/>
          </p:cNvSpPr>
          <p:nvPr>
            <p:ph type="ftr" sz="quarter" idx="17"/>
          </p:nvPr>
        </p:nvSpPr>
        <p:spPr bwMode="gray"/>
        <p:txBody>
          <a:bodyPr/>
          <a:lstStyle/>
          <a:p>
            <a:pPr algn="l"/>
            <a:endParaRPr lang="en-US" noProof="0"/>
          </a:p>
        </p:txBody>
      </p:sp>
      <p:sp>
        <p:nvSpPr>
          <p:cNvPr id="10" name="Slide Number Placeholder">
            <a:extLst>
              <a:ext uri="{FF2B5EF4-FFF2-40B4-BE49-F238E27FC236}">
                <a16:creationId xmlns:a16="http://schemas.microsoft.com/office/drawing/2014/main" id="{8CC90698-5AC9-14B7-D67A-08FAA7A9C015}"/>
              </a:ext>
            </a:extLst>
          </p:cNvPr>
          <p:cNvSpPr>
            <a:spLocks noGrp="1"/>
          </p:cNvSpPr>
          <p:nvPr>
            <p:ph type="sldNum" sz="quarter" idx="18"/>
          </p:nvPr>
        </p:nvSpPr>
        <p:spPr bwMode="gray"/>
        <p:txBody>
          <a:bodyPr/>
          <a:lstStyle/>
          <a:p>
            <a:fld id="{1EDD9F3E-8BFD-4E3C-98D1-767322780FDD}" type="slidenum">
              <a:rPr lang="en-US" noProof="0" smtClean="0"/>
              <a:t>‹#›</a:t>
            </a:fld>
            <a:endParaRPr lang="en-US" noProof="0"/>
          </a:p>
        </p:txBody>
      </p:sp>
      <p:pic>
        <p:nvPicPr>
          <p:cNvPr id="4" name="Logo">
            <a:extLst>
              <a:ext uri="{FF2B5EF4-FFF2-40B4-BE49-F238E27FC236}">
                <a16:creationId xmlns:a16="http://schemas.microsoft.com/office/drawing/2014/main" id="{0268BFFB-23FF-B2EF-20B1-9397D5C51E0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2323863697"/>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26">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 Team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p:txBody>
          <a:bodyPr/>
          <a:lstStyle/>
          <a:p>
            <a:r>
              <a:rPr lang="en-US" noProof="0"/>
              <a:t>Click to edit slide title (maximum two lines)</a:t>
            </a:r>
          </a:p>
        </p:txBody>
      </p:sp>
      <p:sp>
        <p:nvSpPr>
          <p:cNvPr id="8" name="Picture Placeholder 1">
            <a:extLst>
              <a:ext uri="{FF2B5EF4-FFF2-40B4-BE49-F238E27FC236}">
                <a16:creationId xmlns:a16="http://schemas.microsoft.com/office/drawing/2014/main" id="{9DD3A440-1CA9-B6A2-DB83-4AED31D07687}"/>
              </a:ext>
            </a:extLst>
          </p:cNvPr>
          <p:cNvSpPr>
            <a:spLocks noGrp="1"/>
          </p:cNvSpPr>
          <p:nvPr>
            <p:ph type="pic" sz="quarter" idx="15"/>
          </p:nvPr>
        </p:nvSpPr>
        <p:spPr bwMode="gray">
          <a:xfrm>
            <a:off x="551384" y="1844824"/>
            <a:ext cx="2687116"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9" name="Text Placeholder 1">
            <a:extLst>
              <a:ext uri="{FF2B5EF4-FFF2-40B4-BE49-F238E27FC236}">
                <a16:creationId xmlns:a16="http://schemas.microsoft.com/office/drawing/2014/main" id="{021D8988-0F40-25F1-D7E7-AD2B2BD5BED6}"/>
              </a:ext>
            </a:extLst>
          </p:cNvPr>
          <p:cNvSpPr>
            <a:spLocks noGrp="1"/>
          </p:cNvSpPr>
          <p:nvPr>
            <p:ph type="body" sz="quarter" idx="14" hasCustomPrompt="1"/>
          </p:nvPr>
        </p:nvSpPr>
        <p:spPr bwMode="gray">
          <a:xfrm>
            <a:off x="550863"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1" name="Picture Placeholder 2">
            <a:extLst>
              <a:ext uri="{FF2B5EF4-FFF2-40B4-BE49-F238E27FC236}">
                <a16:creationId xmlns:a16="http://schemas.microsoft.com/office/drawing/2014/main" id="{3BF10AE8-C121-8442-377B-88627C9560A0}"/>
              </a:ext>
            </a:extLst>
          </p:cNvPr>
          <p:cNvSpPr>
            <a:spLocks noGrp="1"/>
          </p:cNvSpPr>
          <p:nvPr>
            <p:ph type="pic" sz="quarter" idx="17"/>
          </p:nvPr>
        </p:nvSpPr>
        <p:spPr bwMode="gray">
          <a:xfrm>
            <a:off x="3359696"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0" name="Text Placeholder 2">
            <a:extLst>
              <a:ext uri="{FF2B5EF4-FFF2-40B4-BE49-F238E27FC236}">
                <a16:creationId xmlns:a16="http://schemas.microsoft.com/office/drawing/2014/main" id="{05885C9B-BDFD-3544-8568-29E1331A42CD}"/>
              </a:ext>
            </a:extLst>
          </p:cNvPr>
          <p:cNvSpPr>
            <a:spLocks noGrp="1"/>
          </p:cNvSpPr>
          <p:nvPr>
            <p:ph type="body" sz="quarter" idx="16" hasCustomPrompt="1"/>
          </p:nvPr>
        </p:nvSpPr>
        <p:spPr bwMode="gray">
          <a:xfrm>
            <a:off x="3359696"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3" name="Picture Placeholder 3">
            <a:extLst>
              <a:ext uri="{FF2B5EF4-FFF2-40B4-BE49-F238E27FC236}">
                <a16:creationId xmlns:a16="http://schemas.microsoft.com/office/drawing/2014/main" id="{8415ECF1-9C67-32ED-D4D3-DDFE8EE0FA8B}"/>
              </a:ext>
            </a:extLst>
          </p:cNvPr>
          <p:cNvSpPr>
            <a:spLocks noGrp="1"/>
          </p:cNvSpPr>
          <p:nvPr>
            <p:ph type="pic" sz="quarter" idx="19"/>
          </p:nvPr>
        </p:nvSpPr>
        <p:spPr bwMode="gray">
          <a:xfrm>
            <a:off x="6168008"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2" name="Text Placeholder 3">
            <a:extLst>
              <a:ext uri="{FF2B5EF4-FFF2-40B4-BE49-F238E27FC236}">
                <a16:creationId xmlns:a16="http://schemas.microsoft.com/office/drawing/2014/main" id="{39C6BBFC-28AE-9E58-2344-AD9D8C100E16}"/>
              </a:ext>
            </a:extLst>
          </p:cNvPr>
          <p:cNvSpPr>
            <a:spLocks noGrp="1"/>
          </p:cNvSpPr>
          <p:nvPr>
            <p:ph type="body" sz="quarter" idx="18" hasCustomPrompt="1"/>
          </p:nvPr>
        </p:nvSpPr>
        <p:spPr bwMode="gray">
          <a:xfrm>
            <a:off x="6168008"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15" name="Picture Placeholder 4">
            <a:extLst>
              <a:ext uri="{FF2B5EF4-FFF2-40B4-BE49-F238E27FC236}">
                <a16:creationId xmlns:a16="http://schemas.microsoft.com/office/drawing/2014/main" id="{FE697D5E-1E96-8C69-B935-640772D99716}"/>
              </a:ext>
            </a:extLst>
          </p:cNvPr>
          <p:cNvSpPr>
            <a:spLocks noGrp="1"/>
          </p:cNvSpPr>
          <p:nvPr>
            <p:ph type="pic" sz="quarter" idx="21"/>
          </p:nvPr>
        </p:nvSpPr>
        <p:spPr bwMode="gray">
          <a:xfrm>
            <a:off x="8976320" y="1844824"/>
            <a:ext cx="2664000" cy="2664000"/>
          </a:xfrm>
          <a:solidFill>
            <a:schemeClr val="bg2"/>
          </a:solidFill>
        </p:spPr>
        <p:txBody>
          <a:bodyPr bIns="720000" anchor="ctr"/>
          <a:lstStyle>
            <a:lvl1pPr algn="ctr">
              <a:spcBef>
                <a:spcPct val="0"/>
              </a:spcBef>
              <a:defRPr sz="1200" b="0">
                <a:solidFill>
                  <a:schemeClr val="tx1"/>
                </a:solidFill>
              </a:defRPr>
            </a:lvl1pPr>
          </a:lstStyle>
          <a:p>
            <a:r>
              <a:rPr lang="en-US" noProof="0"/>
              <a:t>Click icon to add picture</a:t>
            </a:r>
          </a:p>
        </p:txBody>
      </p:sp>
      <p:sp>
        <p:nvSpPr>
          <p:cNvPr id="14" name="Text Placeholder 4">
            <a:extLst>
              <a:ext uri="{FF2B5EF4-FFF2-40B4-BE49-F238E27FC236}">
                <a16:creationId xmlns:a16="http://schemas.microsoft.com/office/drawing/2014/main" id="{FE99907E-A59A-265E-C3BE-FF36FAD57DBC}"/>
              </a:ext>
            </a:extLst>
          </p:cNvPr>
          <p:cNvSpPr>
            <a:spLocks noGrp="1"/>
          </p:cNvSpPr>
          <p:nvPr>
            <p:ph type="body" sz="quarter" idx="20" hasCustomPrompt="1"/>
          </p:nvPr>
        </p:nvSpPr>
        <p:spPr bwMode="gray">
          <a:xfrm>
            <a:off x="8976320" y="4653136"/>
            <a:ext cx="2664000" cy="1404764"/>
          </a:xfrm>
        </p:spPr>
        <p:txBody>
          <a:bodyPr wrap="square">
            <a:noAutofit/>
          </a:bodyPr>
          <a:lstStyle>
            <a:lvl1pPr marL="0" indent="0">
              <a:spcBef>
                <a:spcPct val="0"/>
              </a:spcBef>
              <a:buFont typeface="Arial" panose="020B0604020202020204" pitchFamily="34" charset="0"/>
              <a:buNone/>
              <a:defRPr sz="1200" b="1">
                <a:solidFill>
                  <a:schemeClr val="tx1"/>
                </a:solidFill>
                <a:latin typeface="+mj-lt"/>
              </a:defRPr>
            </a:lvl1pPr>
            <a:lvl2pPr marL="0" indent="0">
              <a:spcBef>
                <a:spcPts val="200"/>
              </a:spcBef>
              <a:buFont typeface="Arial" panose="020B0604020202020204" pitchFamily="34" charset="0"/>
              <a:buNone/>
              <a:defRPr sz="1200" b="0">
                <a:solidFill>
                  <a:schemeClr val="tx1"/>
                </a:solidFill>
                <a:latin typeface="+mn-lt"/>
              </a:defRPr>
            </a:lvl2pPr>
            <a:lvl3pPr marL="0" indent="0">
              <a:spcBef>
                <a:spcPts val="200"/>
              </a:spcBef>
              <a:buNone/>
              <a:defRPr sz="1200" b="0">
                <a:solidFill>
                  <a:schemeClr val="tx1"/>
                </a:solidFill>
                <a:latin typeface="+mn-lt"/>
              </a:defRPr>
            </a:lvl3pPr>
            <a:lvl4pPr marL="0" indent="0">
              <a:spcBef>
                <a:spcPts val="200"/>
              </a:spcBef>
              <a:buNone/>
              <a:defRPr sz="1200" b="0">
                <a:solidFill>
                  <a:schemeClr val="tx1"/>
                </a:solidFill>
                <a:latin typeface="+mn-lt"/>
              </a:defRPr>
            </a:lvl4pPr>
            <a:lvl5pPr marL="0" indent="0">
              <a:spcBef>
                <a:spcPts val="200"/>
              </a:spcBef>
              <a:buNone/>
              <a:defRPr sz="1200" b="0">
                <a:solidFill>
                  <a:schemeClr val="tx1"/>
                </a:solidFill>
                <a:latin typeface="+mn-lt"/>
              </a:defRPr>
            </a:lvl5pPr>
            <a:lvl6pPr marL="0" indent="0">
              <a:spcBef>
                <a:spcPts val="200"/>
              </a:spcBef>
              <a:buNone/>
              <a:defRPr sz="1200" b="0">
                <a:solidFill>
                  <a:schemeClr val="tx1"/>
                </a:solidFill>
                <a:latin typeface="+mn-lt"/>
              </a:defRPr>
            </a:lvl6pPr>
            <a:lvl7pPr marL="0" indent="0">
              <a:spcBef>
                <a:spcPts val="200"/>
              </a:spcBef>
              <a:buNone/>
              <a:defRPr sz="1200" b="0">
                <a:solidFill>
                  <a:schemeClr val="tx1"/>
                </a:solidFill>
                <a:latin typeface="+mn-lt"/>
              </a:defRPr>
            </a:lvl7pPr>
            <a:lvl8pPr marL="0" indent="0">
              <a:spcBef>
                <a:spcPts val="200"/>
              </a:spcBef>
              <a:buNone/>
              <a:defRPr sz="1200" b="0">
                <a:solidFill>
                  <a:schemeClr val="tx1"/>
                </a:solidFill>
                <a:latin typeface="+mn-lt"/>
              </a:defRPr>
            </a:lvl8pPr>
            <a:lvl9pPr marL="0" indent="0">
              <a:spcBef>
                <a:spcPts val="200"/>
              </a:spcBef>
              <a:buNone/>
              <a:defRPr sz="1200" b="0">
                <a:solidFill>
                  <a:schemeClr val="tx1"/>
                </a:solidFill>
                <a:latin typeface="+mn-lt"/>
              </a:defRPr>
            </a:lvl9pPr>
          </a:lstStyle>
          <a:p>
            <a:pPr lvl="0"/>
            <a:r>
              <a:rPr lang="en-US" noProof="0"/>
              <a:t>Click to edit Name Surname</a:t>
            </a:r>
          </a:p>
          <a:p>
            <a:pPr lvl="1"/>
            <a:r>
              <a:rPr lang="en-US" noProof="0"/>
              <a:t>Second level</a:t>
            </a:r>
          </a:p>
        </p:txBody>
      </p:sp>
      <p:sp>
        <p:nvSpPr>
          <p:cNvPr id="4" name="Footer Placeholder">
            <a:extLst>
              <a:ext uri="{FF2B5EF4-FFF2-40B4-BE49-F238E27FC236}">
                <a16:creationId xmlns:a16="http://schemas.microsoft.com/office/drawing/2014/main" id="{73BCB6BD-118A-9D0A-8BE7-284C24A9E472}"/>
              </a:ext>
            </a:extLst>
          </p:cNvPr>
          <p:cNvSpPr>
            <a:spLocks noGrp="1"/>
          </p:cNvSpPr>
          <p:nvPr>
            <p:ph type="ftr" sz="quarter" idx="11"/>
          </p:nvPr>
        </p:nvSpPr>
        <p:spPr bwMode="gray"/>
        <p:txBody>
          <a:bodyPr/>
          <a:lstStyle/>
          <a:p>
            <a:endParaRPr lang="en-US" noProof="0"/>
          </a:p>
        </p:txBody>
      </p:sp>
      <p:sp>
        <p:nvSpPr>
          <p:cNvPr id="5" name="Slide Number Placeholder">
            <a:extLst>
              <a:ext uri="{FF2B5EF4-FFF2-40B4-BE49-F238E27FC236}">
                <a16:creationId xmlns:a16="http://schemas.microsoft.com/office/drawing/2014/main" id="{63D64732-4FCA-425B-942A-F3C6B6507C2D}"/>
              </a:ext>
            </a:extLst>
          </p:cNvPr>
          <p:cNvSpPr>
            <a:spLocks noGrp="1"/>
          </p:cNvSpPr>
          <p:nvPr>
            <p:ph type="sldNum" sz="quarter" idx="12"/>
          </p:nvPr>
        </p:nvSpPr>
        <p:spPr bwMode="gray"/>
        <p:txBody>
          <a:bodyPr/>
          <a:lstStyle/>
          <a:p>
            <a:fld id="{1EDD9F3E-8BFD-4E3C-98D1-767322780FDD}" type="slidenum">
              <a:rPr lang="en-US" noProof="0" smtClean="0"/>
              <a:t>‹#›</a:t>
            </a:fld>
            <a:endParaRPr lang="en-US" noProof="0"/>
          </a:p>
        </p:txBody>
      </p:sp>
      <p:pic>
        <p:nvPicPr>
          <p:cNvPr id="3" name="Logo">
            <a:extLst>
              <a:ext uri="{FF2B5EF4-FFF2-40B4-BE49-F238E27FC236}">
                <a16:creationId xmlns:a16="http://schemas.microsoft.com/office/drawing/2014/main" id="{3F156D71-E0B5-D6E1-661C-545C3C90E20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4201095666"/>
      </p:ext>
    </p:extLst>
  </p:cSld>
  <p:clrMapOvr>
    <a:masterClrMapping/>
  </p:clrMapOvr>
  <p:transition/>
  <p:extLst>
    <p:ext uri="{DCECCB84-F9BA-43D5-87BE-67443E8EF086}">
      <p15:sldGuideLst xmlns:p15="http://schemas.microsoft.com/office/powerpoint/2012/main">
        <p15:guide id="1" pos="3795">
          <p15:clr>
            <a:srgbClr val="FBAE40"/>
          </p15:clr>
        </p15:guide>
        <p15:guide id="2" pos="3885">
          <p15:clr>
            <a:srgbClr val="FBAE40"/>
          </p15:clr>
        </p15:guide>
        <p15:guide id="3" pos="2615">
          <p15:clr>
            <a:srgbClr val="9FCC3B"/>
          </p15:clr>
        </p15:guide>
        <p15:guide id="4" pos="2706">
          <p15:clr>
            <a:srgbClr val="9FCC3B"/>
          </p15:clr>
        </p15:guide>
        <p15:guide id="5" pos="4974">
          <p15:clr>
            <a:srgbClr val="9FCC3B"/>
          </p15:clr>
        </p15:guide>
        <p15:guide id="6" pos="5065">
          <p15:clr>
            <a:srgbClr val="9FCC3B"/>
          </p15:clr>
        </p15:guide>
        <p15:guide id="7" pos="2040">
          <p15:clr>
            <a:srgbClr val="FBAE40"/>
          </p15:clr>
        </p15:guide>
        <p15:guide id="8" pos="2116">
          <p15:clr>
            <a:srgbClr val="FBAE40"/>
          </p15:clr>
        </p15:guide>
        <p15:guide id="9" pos="5564">
          <p15:clr>
            <a:srgbClr val="FBAE40"/>
          </p15:clr>
        </p15:guide>
        <p15:guide id="10" pos="5654">
          <p15:clr>
            <a:srgbClr val="FBAE40"/>
          </p15:clr>
        </p15:guide>
        <p15:guide id="11" pos="1436">
          <p15:clr>
            <a:srgbClr val="9FCC3B"/>
          </p15:clr>
        </p15:guide>
        <p15:guide id="12" pos="1527">
          <p15:clr>
            <a:srgbClr val="9FCC3B"/>
          </p15:clr>
        </p15:guide>
        <p15:guide id="13" pos="6244">
          <p15:clr>
            <a:srgbClr val="9FCC3B"/>
          </p15:clr>
        </p15:guide>
        <p15:guide id="14" pos="6153">
          <p15:clr>
            <a:srgbClr val="9FCC3B"/>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6" name="Title 1">
            <a:extLst>
              <a:ext uri="{FF2B5EF4-FFF2-40B4-BE49-F238E27FC236}">
                <a16:creationId xmlns:a16="http://schemas.microsoft.com/office/drawing/2014/main" id="{079F1196-D343-C4C6-E6C1-04811483641A}"/>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7" name="Text Placeholder 1">
            <a:extLst>
              <a:ext uri="{FF2B5EF4-FFF2-40B4-BE49-F238E27FC236}">
                <a16:creationId xmlns:a16="http://schemas.microsoft.com/office/drawing/2014/main" id="{C7C11606-5708-5AF1-A745-7C48C9431855}"/>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8" name="Gradient background">
            <a:extLst>
              <a:ext uri="{FF2B5EF4-FFF2-40B4-BE49-F238E27FC236}">
                <a16:creationId xmlns:a16="http://schemas.microsoft.com/office/drawing/2014/main" id="{C5FA1B03-9A8B-0B3A-DF97-DDA924BDB59D}"/>
              </a:ext>
            </a:extLst>
          </p:cNvPr>
          <p:cNvPicPr/>
          <p:nvPr userDrawn="1"/>
        </p:nvPicPr>
        <p:blipFill>
          <a:blip>
            <a:extLst>
              <a:ext uri="{96DAC541-7B7A-43D3-8B79-37D633B846F1}">
                <asvg:svgBlip xmlns:asvg="http://schemas.microsoft.com/office/drawing/2016/SVG/main" r:embed="rId3"/>
              </a:ext>
            </a:extLst>
          </a:blip>
          <a:srcRect l="83735" t="784" r="487" b="784"/>
          <a:stretch>
            <a:fillRect/>
          </a:stretch>
        </p:blipFill>
        <p:spPr bwMode="hidden">
          <a:xfrm>
            <a:off x="11641138" y="1"/>
            <a:ext cx="555184" cy="6858000"/>
          </a:xfrm>
          <a:prstGeom prst="rect">
            <a:avLst/>
          </a:prstGeom>
        </p:spPr>
      </p:pic>
    </p:spTree>
    <p:extLst>
      <p:ext uri="{BB962C8B-B14F-4D97-AF65-F5344CB8AC3E}">
        <p14:creationId xmlns:p14="http://schemas.microsoft.com/office/powerpoint/2010/main" val="866016695"/>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8" name="Text Placeholder 1">
            <a:extLst>
              <a:ext uri="{FF2B5EF4-FFF2-40B4-BE49-F238E27FC236}">
                <a16:creationId xmlns:a16="http://schemas.microsoft.com/office/drawing/2014/main" id="{D5EBA909-1CBA-C07A-6241-B3E5C730CCA3}"/>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phic 3">
            <a:extLst>
              <a:ext uri="{FF2B5EF4-FFF2-40B4-BE49-F238E27FC236}">
                <a16:creationId xmlns:a16="http://schemas.microsoft.com/office/drawing/2014/main" id="{B592B1CA-9888-E4D0-38AA-72644C82C180}"/>
              </a:ext>
            </a:extLst>
          </p:cNvPr>
          <p:cNvPicPr>
            <a:picLocks noChangeAspect="1"/>
          </p:cNvPicPr>
          <p:nvPr userDrawn="1"/>
        </p:nvPicPr>
        <p:blipFill>
          <a:blip>
            <a:extLst>
              <a:ext uri="{96DAC541-7B7A-43D3-8B79-37D633B846F1}">
                <asvg:svgBlip xmlns:asvg="http://schemas.microsoft.com/office/drawing/2016/SVG/main" r:embed="rId3"/>
              </a:ext>
            </a:extLst>
          </a:blip>
          <a:srcRect r="90878"/>
          <a:stretch>
            <a:fillRect/>
          </a:stretch>
        </p:blipFill>
        <p:spPr>
          <a:xfrm flipH="1">
            <a:off x="11641138" y="0"/>
            <a:ext cx="558232" cy="6858000"/>
          </a:xfrm>
          <a:prstGeom prst="rect">
            <a:avLst/>
          </a:prstGeom>
        </p:spPr>
      </p:pic>
    </p:spTree>
    <p:extLst>
      <p:ext uri="{BB962C8B-B14F-4D97-AF65-F5344CB8AC3E}">
        <p14:creationId xmlns:p14="http://schemas.microsoft.com/office/powerpoint/2010/main" val="1412597699"/>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End slide 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AEE5160-7157-FD00-72DD-B0C1659617EE}"/>
              </a:ext>
            </a:extLst>
          </p:cNvPr>
          <p:cNvSpPr>
            <a:spLocks noGrp="1"/>
          </p:cNvSpPr>
          <p:nvPr>
            <p:ph type="pic" sz="quarter" idx="14"/>
          </p:nvPr>
        </p:nvSpPr>
        <p:spPr>
          <a:xfrm>
            <a:off x="0" y="0"/>
            <a:ext cx="12192000" cy="6858000"/>
          </a:xfrm>
        </p:spPr>
        <p:txBody>
          <a:bodyPr/>
          <a:lstStyle/>
          <a:p>
            <a:endParaRPr lang="en-US"/>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
        <p:nvSpPr>
          <p:cNvPr id="6" name="Title 1">
            <a:extLst>
              <a:ext uri="{FF2B5EF4-FFF2-40B4-BE49-F238E27FC236}">
                <a16:creationId xmlns:a16="http://schemas.microsoft.com/office/drawing/2014/main" id="{77ABF2EA-E0E1-5E97-F9DF-0A25325C64AD}"/>
              </a:ext>
            </a:extLst>
          </p:cNvPr>
          <p:cNvSpPr>
            <a:spLocks noGrp="1"/>
          </p:cNvSpPr>
          <p:nvPr>
            <p:ph type="title" hasCustomPrompt="1"/>
          </p:nvPr>
        </p:nvSpPr>
        <p:spPr bwMode="gray">
          <a:xfrm>
            <a:off x="551384" y="747514"/>
            <a:ext cx="10440000" cy="3687997"/>
          </a:xfrm>
        </p:spPr>
        <p:txBody>
          <a:bodyPr/>
          <a:lstStyle>
            <a:lvl1pPr>
              <a:lnSpc>
                <a:spcPct val="83000"/>
              </a:lnSpc>
              <a:defRPr sz="9600" spc="-60" baseline="0">
                <a:solidFill>
                  <a:schemeClr val="tx1"/>
                </a:solidFill>
              </a:defRPr>
            </a:lvl1pPr>
          </a:lstStyle>
          <a:p>
            <a:r>
              <a:rPr lang="en-US" noProof="0"/>
              <a:t>Click to edit closing statement (max. three lines)</a:t>
            </a:r>
          </a:p>
        </p:txBody>
      </p:sp>
      <p:sp>
        <p:nvSpPr>
          <p:cNvPr id="7" name="Text Placeholder 1">
            <a:extLst>
              <a:ext uri="{FF2B5EF4-FFF2-40B4-BE49-F238E27FC236}">
                <a16:creationId xmlns:a16="http://schemas.microsoft.com/office/drawing/2014/main" id="{A238B284-6E1F-DB98-291C-B688B697E41D}"/>
              </a:ext>
            </a:extLst>
          </p:cNvPr>
          <p:cNvSpPr>
            <a:spLocks noGrp="1"/>
          </p:cNvSpPr>
          <p:nvPr>
            <p:ph type="body" sz="quarter" idx="13" hasCustomPrompt="1"/>
          </p:nvPr>
        </p:nvSpPr>
        <p:spPr bwMode="gray">
          <a:xfrm>
            <a:off x="8112224" y="4508884"/>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2" name="Gradient background">
            <a:extLst>
              <a:ext uri="{FF2B5EF4-FFF2-40B4-BE49-F238E27FC236}">
                <a16:creationId xmlns:a16="http://schemas.microsoft.com/office/drawing/2014/main" id="{71B56941-9CB9-1B31-EE5C-90530DC68040}"/>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11641138" y="0"/>
            <a:ext cx="555184" cy="6858000"/>
          </a:xfrm>
          <a:prstGeom prst="rect">
            <a:avLst/>
          </a:prstGeom>
        </p:spPr>
      </p:pic>
    </p:spTree>
    <p:extLst>
      <p:ext uri="{BB962C8B-B14F-4D97-AF65-F5344CB8AC3E}">
        <p14:creationId xmlns:p14="http://schemas.microsoft.com/office/powerpoint/2010/main" val="1371805120"/>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53C5D2-2DA0-43FA-4736-78C3F7AAAC1F}"/>
              </a:ext>
            </a:extLst>
          </p:cNvPr>
          <p:cNvSpPr/>
          <p:nvPr userDrawn="1"/>
        </p:nvSpPr>
        <p:spPr>
          <a:xfrm>
            <a:off x="1076" y="0"/>
            <a:ext cx="12190923"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Arial" panose="020B0604020202020204" pitchFamily="34" charset="0"/>
              <a:buChar char="•"/>
            </a:pPr>
            <a:endParaRPr lang="en-US" err="1"/>
          </a:p>
        </p:txBody>
      </p:sp>
      <p:sp>
        <p:nvSpPr>
          <p:cNvPr id="2" name="Title 1">
            <a:extLst>
              <a:ext uri="{FF2B5EF4-FFF2-40B4-BE49-F238E27FC236}">
                <a16:creationId xmlns:a16="http://schemas.microsoft.com/office/drawing/2014/main" id="{B8F5D50F-1D29-0A8C-7D2F-39C35FCEA79B}"/>
              </a:ext>
            </a:extLst>
          </p:cNvPr>
          <p:cNvSpPr>
            <a:spLocks noGrp="1"/>
          </p:cNvSpPr>
          <p:nvPr>
            <p:ph type="title" hasCustomPrompt="1"/>
          </p:nvPr>
        </p:nvSpPr>
        <p:spPr bwMode="gray">
          <a:xfrm>
            <a:off x="551915" y="745103"/>
            <a:ext cx="10440000" cy="1226170"/>
          </a:xfrm>
        </p:spPr>
        <p:txBody>
          <a:bodyPr/>
          <a:lstStyle>
            <a:lvl1pPr>
              <a:lnSpc>
                <a:spcPct val="83000"/>
              </a:lnSpc>
              <a:defRPr sz="9600" spc="-60" baseline="0">
                <a:solidFill>
                  <a:schemeClr val="tx1"/>
                </a:solidFill>
              </a:defRPr>
            </a:lvl1pPr>
          </a:lstStyle>
          <a:p>
            <a:r>
              <a:rPr lang="en-US" noProof="0"/>
              <a:t>Q&amp;A</a:t>
            </a:r>
          </a:p>
        </p:txBody>
      </p:sp>
      <p:sp>
        <p:nvSpPr>
          <p:cNvPr id="8" name="Text Placeholder 1">
            <a:extLst>
              <a:ext uri="{FF2B5EF4-FFF2-40B4-BE49-F238E27FC236}">
                <a16:creationId xmlns:a16="http://schemas.microsoft.com/office/drawing/2014/main" id="{D5EBA909-1CBA-C07A-6241-B3E5C730CCA3}"/>
              </a:ext>
            </a:extLst>
          </p:cNvPr>
          <p:cNvSpPr>
            <a:spLocks noGrp="1"/>
          </p:cNvSpPr>
          <p:nvPr>
            <p:ph type="body" sz="quarter" idx="13" hasCustomPrompt="1"/>
          </p:nvPr>
        </p:nvSpPr>
        <p:spPr bwMode="gray">
          <a:xfrm>
            <a:off x="551394" y="2872882"/>
            <a:ext cx="3528000" cy="764312"/>
          </a:xfrm>
        </p:spPr>
        <p:txBody>
          <a:bodyPr wrap="square">
            <a:spAutoFit/>
          </a:bodyPr>
          <a:lstStyle>
            <a:lvl1pPr marL="0" indent="0">
              <a:spcBef>
                <a:spcPct val="0"/>
              </a:spcBef>
              <a:buFont typeface="Arial" panose="020B0604020202020204" pitchFamily="34" charset="0"/>
              <a:buNone/>
              <a:defRPr sz="2400" b="1">
                <a:solidFill>
                  <a:schemeClr val="tx1"/>
                </a:solidFill>
                <a:latin typeface="+mj-lt"/>
              </a:defRPr>
            </a:lvl1pPr>
            <a:lvl2pPr marL="0" indent="0">
              <a:spcBef>
                <a:spcPts val="200"/>
              </a:spcBef>
              <a:buFont typeface="Arial" panose="020B0604020202020204" pitchFamily="34" charset="0"/>
              <a:buNone/>
              <a:defRPr sz="2400" b="0">
                <a:solidFill>
                  <a:schemeClr val="tx1"/>
                </a:solidFill>
                <a:latin typeface="+mn-lt"/>
              </a:defRPr>
            </a:lvl2pPr>
            <a:lvl3pPr marL="0" indent="0">
              <a:spcBef>
                <a:spcPts val="200"/>
              </a:spcBef>
              <a:buNone/>
              <a:defRPr sz="2400" b="0">
                <a:solidFill>
                  <a:schemeClr val="tx1"/>
                </a:solidFill>
                <a:latin typeface="+mn-lt"/>
              </a:defRPr>
            </a:lvl3pPr>
            <a:lvl4pPr marL="0" indent="0">
              <a:spcBef>
                <a:spcPts val="200"/>
              </a:spcBef>
              <a:buNone/>
              <a:defRPr sz="2400" b="0">
                <a:solidFill>
                  <a:schemeClr val="tx1"/>
                </a:solidFill>
                <a:latin typeface="+mn-lt"/>
              </a:defRPr>
            </a:lvl4pPr>
            <a:lvl5pPr marL="0" indent="0">
              <a:spcBef>
                <a:spcPts val="200"/>
              </a:spcBef>
              <a:buNone/>
              <a:defRPr sz="2400" b="0">
                <a:solidFill>
                  <a:schemeClr val="tx1"/>
                </a:solidFill>
                <a:latin typeface="+mn-lt"/>
              </a:defRPr>
            </a:lvl5pPr>
            <a:lvl6pPr marL="0" indent="0">
              <a:spcBef>
                <a:spcPts val="200"/>
              </a:spcBef>
              <a:buNone/>
              <a:defRPr sz="2400" b="0">
                <a:solidFill>
                  <a:schemeClr val="tx1"/>
                </a:solidFill>
                <a:latin typeface="+mn-lt"/>
              </a:defRPr>
            </a:lvl6pPr>
            <a:lvl7pPr marL="0" indent="0">
              <a:spcBef>
                <a:spcPts val="200"/>
              </a:spcBef>
              <a:buNone/>
              <a:defRPr sz="2400" b="0">
                <a:solidFill>
                  <a:schemeClr val="tx1"/>
                </a:solidFill>
                <a:latin typeface="+mn-lt"/>
              </a:defRPr>
            </a:lvl7pPr>
            <a:lvl8pPr marL="0" indent="0">
              <a:spcBef>
                <a:spcPts val="200"/>
              </a:spcBef>
              <a:buNone/>
              <a:defRPr sz="2400" b="0">
                <a:solidFill>
                  <a:schemeClr val="tx1"/>
                </a:solidFill>
                <a:latin typeface="+mn-lt"/>
              </a:defRPr>
            </a:lvl8pPr>
            <a:lvl9pPr marL="0" indent="0">
              <a:spcBef>
                <a:spcPts val="200"/>
              </a:spcBef>
              <a:buNone/>
              <a:defRPr sz="2400" b="0">
                <a:solidFill>
                  <a:schemeClr val="tx1"/>
                </a:solidFill>
                <a:latin typeface="+mn-lt"/>
              </a:defRPr>
            </a:lvl9pPr>
          </a:lstStyle>
          <a:p>
            <a:pPr lvl="0"/>
            <a:r>
              <a:rPr lang="en-US" noProof="0"/>
              <a:t>Click to edit text</a:t>
            </a:r>
          </a:p>
          <a:p>
            <a:pPr lvl="1"/>
            <a:r>
              <a:rPr lang="en-US" noProof="0"/>
              <a:t>Second level</a:t>
            </a:r>
          </a:p>
        </p:txBody>
      </p:sp>
      <p:pic>
        <p:nvPicPr>
          <p:cNvPr id="3" name="Logo">
            <a:extLst>
              <a:ext uri="{FF2B5EF4-FFF2-40B4-BE49-F238E27FC236}">
                <a16:creationId xmlns:a16="http://schemas.microsoft.com/office/drawing/2014/main" id="{1C21BD91-F5A5-C766-343C-9E9AF3E574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pic>
        <p:nvPicPr>
          <p:cNvPr id="4" name="Gradient background">
            <a:extLst>
              <a:ext uri="{FF2B5EF4-FFF2-40B4-BE49-F238E27FC236}">
                <a16:creationId xmlns:a16="http://schemas.microsoft.com/office/drawing/2014/main" id="{B71C6042-1A08-DE22-F443-2471CE7EBCC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hidden">
          <a:xfrm>
            <a:off x="0" y="1"/>
            <a:ext cx="12192000" cy="303274"/>
          </a:xfrm>
          <a:prstGeom prst="rect">
            <a:avLst/>
          </a:prstGeom>
        </p:spPr>
      </p:pic>
    </p:spTree>
    <p:extLst>
      <p:ext uri="{BB962C8B-B14F-4D97-AF65-F5344CB8AC3E}">
        <p14:creationId xmlns:p14="http://schemas.microsoft.com/office/powerpoint/2010/main" val="2628011486"/>
      </p:ext>
    </p:extLst>
  </p:cSld>
  <p:clrMapOvr>
    <a:masterClrMapping/>
  </p:clrMapOvr>
  <p:transition/>
  <p:extLst>
    <p:ext uri="{DCECCB84-F9BA-43D5-87BE-67443E8EF086}">
      <p15:sldGuideLst xmlns:p15="http://schemas.microsoft.com/office/powerpoint/2012/main">
        <p15:guide id="10" pos="6924">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4" name="Footer Placeholder 3"/>
          <p:cNvSpPr>
            <a:spLocks noGrp="1"/>
          </p:cNvSpPr>
          <p:nvPr>
            <p:ph type="ftr" sz="quarter" idx="11"/>
          </p:nvPr>
        </p:nvSpPr>
        <p:spPr/>
        <p:txBody>
          <a:bodyPr/>
          <a:lstStyle/>
          <a:p>
            <a:r>
              <a:rPr lang="en-US" noProof="0"/>
              <a:t>Insert menu &gt; Header &amp; Footer button</a:t>
            </a:r>
          </a:p>
        </p:txBody>
      </p:sp>
      <p:sp>
        <p:nvSpPr>
          <p:cNvPr id="5" name="Slide Number Placeholder 4"/>
          <p:cNvSpPr>
            <a:spLocks noGrp="1"/>
          </p:cNvSpPr>
          <p:nvPr>
            <p:ph type="sldNum" sz="quarter" idx="12"/>
          </p:nvPr>
        </p:nvSpPr>
        <p:spPr/>
        <p:txBody>
          <a:bodyPr/>
          <a:lstStyle/>
          <a:p>
            <a:fld id="{03CB0E19-F4C8-4F98-96D2-CE1ECDE59975}" type="slidenum">
              <a:rPr lang="en-GB" smtClean="0"/>
              <a:t>‹#›</a:t>
            </a:fld>
            <a:endParaRPr lang="en-GB"/>
          </a:p>
        </p:txBody>
      </p:sp>
      <p:sp>
        <p:nvSpPr>
          <p:cNvPr id="7" name="Text Placeholder 8"/>
          <p:cNvSpPr>
            <a:spLocks noGrp="1"/>
          </p:cNvSpPr>
          <p:nvPr>
            <p:ph type="body" sz="quarter" idx="13" hasCustomPrompt="1"/>
          </p:nvPr>
        </p:nvSpPr>
        <p:spPr>
          <a:xfrm>
            <a:off x="604838" y="5464175"/>
            <a:ext cx="9267825" cy="587375"/>
          </a:xfrm>
        </p:spPr>
        <p:txBody>
          <a:bodyPr anchor="b" anchorCtr="0">
            <a:normAutofit/>
          </a:bodyPr>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noProof="0"/>
              <a:t>Click to add footnote or delete text box</a:t>
            </a:r>
          </a:p>
          <a:p>
            <a:pPr lvl="1"/>
            <a:r>
              <a:rPr lang="en-US" noProof="0"/>
              <a:t>Second level</a:t>
            </a:r>
          </a:p>
        </p:txBody>
      </p:sp>
      <p:pic>
        <p:nvPicPr>
          <p:cNvPr id="3" name="Logo">
            <a:extLst>
              <a:ext uri="{FF2B5EF4-FFF2-40B4-BE49-F238E27FC236}">
                <a16:creationId xmlns:a16="http://schemas.microsoft.com/office/drawing/2014/main" id="{3633F388-458C-688B-4A50-DEEE517AEA4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808960309"/>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3" name="Content Placeholder 2"/>
          <p:cNvSpPr>
            <a:spLocks noGrp="1"/>
          </p:cNvSpPr>
          <p:nvPr>
            <p:ph idx="1"/>
          </p:nvPr>
        </p:nvSpPr>
        <p:spPr>
          <a:xfrm>
            <a:off x="604839" y="1573619"/>
            <a:ext cx="5465762" cy="447793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p:cNvSpPr>
            <a:spLocks noGrp="1"/>
          </p:cNvSpPr>
          <p:nvPr>
            <p:ph type="ftr" sz="quarter" idx="11"/>
          </p:nvPr>
        </p:nvSpPr>
        <p:spPr/>
        <p:txBody>
          <a:bodyPr/>
          <a:lstStyle/>
          <a:p>
            <a:r>
              <a:rPr lang="en-US" noProof="0"/>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0" name="Content Placeholder 2"/>
          <p:cNvSpPr>
            <a:spLocks noGrp="1"/>
          </p:cNvSpPr>
          <p:nvPr>
            <p:ph idx="13"/>
          </p:nvPr>
        </p:nvSpPr>
        <p:spPr>
          <a:xfrm>
            <a:off x="6310313" y="1573619"/>
            <a:ext cx="5465762" cy="447793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14" hasCustomPrompt="1"/>
          </p:nvPr>
        </p:nvSpPr>
        <p:spPr>
          <a:xfrm>
            <a:off x="604838" y="5464175"/>
            <a:ext cx="9267825" cy="587375"/>
          </a:xfrm>
        </p:spPr>
        <p:txBody>
          <a:bodyPr anchor="b" anchorCtr="0"/>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noProof="0"/>
              <a:t>Click to add footnote or delete text box</a:t>
            </a:r>
          </a:p>
          <a:p>
            <a:pPr lvl="1"/>
            <a:r>
              <a:rPr lang="en-US" noProof="0"/>
              <a:t>Second level</a:t>
            </a:r>
          </a:p>
        </p:txBody>
      </p:sp>
      <p:pic>
        <p:nvPicPr>
          <p:cNvPr id="4" name="Logo">
            <a:extLst>
              <a:ext uri="{FF2B5EF4-FFF2-40B4-BE49-F238E27FC236}">
                <a16:creationId xmlns:a16="http://schemas.microsoft.com/office/drawing/2014/main" id="{BDB4A80D-2110-A4BF-FB32-9308A53E01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250901448"/>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Three Icons">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5" name="Footer Placeholder 4"/>
          <p:cNvSpPr>
            <a:spLocks noGrp="1"/>
          </p:cNvSpPr>
          <p:nvPr>
            <p:ph type="ftr" sz="quarter" idx="11"/>
          </p:nvPr>
        </p:nvSpPr>
        <p:spPr/>
        <p:txBody>
          <a:bodyPr/>
          <a:lstStyle/>
          <a:p>
            <a:r>
              <a:rPr lang="en-GB"/>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6" name="Content Placeholder 2"/>
          <p:cNvSpPr>
            <a:spLocks noGrp="1"/>
          </p:cNvSpPr>
          <p:nvPr>
            <p:ph idx="1"/>
          </p:nvPr>
        </p:nvSpPr>
        <p:spPr>
          <a:xfrm>
            <a:off x="604839" y="3026004"/>
            <a:ext cx="3562350" cy="3025546"/>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2"/>
          <p:cNvSpPr>
            <a:spLocks noGrp="1"/>
          </p:cNvSpPr>
          <p:nvPr>
            <p:ph idx="13"/>
          </p:nvPr>
        </p:nvSpPr>
        <p:spPr>
          <a:xfrm>
            <a:off x="4406900" y="3026004"/>
            <a:ext cx="3562350" cy="3025546"/>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2"/>
          <p:cNvSpPr>
            <a:spLocks noGrp="1"/>
          </p:cNvSpPr>
          <p:nvPr>
            <p:ph idx="14"/>
          </p:nvPr>
        </p:nvSpPr>
        <p:spPr>
          <a:xfrm>
            <a:off x="8204626" y="3026004"/>
            <a:ext cx="3562350" cy="3025546"/>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Picture Placeholder 11"/>
          <p:cNvSpPr>
            <a:spLocks noGrp="1" noChangeAspect="1"/>
          </p:cNvSpPr>
          <p:nvPr>
            <p:ph type="pic" sz="quarter" idx="15"/>
          </p:nvPr>
        </p:nvSpPr>
        <p:spPr>
          <a:xfrm>
            <a:off x="532800" y="1497600"/>
            <a:ext cx="1173600" cy="1173600"/>
          </a:xfrm>
        </p:spPr>
        <p:txBody>
          <a:bodyPr/>
          <a:lstStyle>
            <a:lvl1pPr>
              <a:defRPr sz="800" b="0">
                <a:solidFill>
                  <a:schemeClr val="accent1"/>
                </a:solidFill>
              </a:defRPr>
            </a:lvl1pPr>
          </a:lstStyle>
          <a:p>
            <a:r>
              <a:rPr lang="en-US"/>
              <a:t>Click icon to add picture</a:t>
            </a:r>
            <a:endParaRPr lang="en-GB"/>
          </a:p>
        </p:txBody>
      </p:sp>
      <p:sp>
        <p:nvSpPr>
          <p:cNvPr id="13" name="Picture Placeholder 11"/>
          <p:cNvSpPr>
            <a:spLocks noGrp="1" noChangeAspect="1"/>
          </p:cNvSpPr>
          <p:nvPr>
            <p:ph type="pic" sz="quarter" idx="16"/>
          </p:nvPr>
        </p:nvSpPr>
        <p:spPr>
          <a:xfrm>
            <a:off x="4326163" y="1497600"/>
            <a:ext cx="1173600" cy="1173600"/>
          </a:xfrm>
        </p:spPr>
        <p:txBody>
          <a:bodyPr/>
          <a:lstStyle>
            <a:lvl1pPr>
              <a:defRPr sz="800" b="0">
                <a:solidFill>
                  <a:schemeClr val="accent1"/>
                </a:solidFill>
              </a:defRPr>
            </a:lvl1pPr>
          </a:lstStyle>
          <a:p>
            <a:r>
              <a:rPr lang="en-US"/>
              <a:t>Click icon to add picture</a:t>
            </a:r>
            <a:endParaRPr lang="en-GB"/>
          </a:p>
        </p:txBody>
      </p:sp>
      <p:sp>
        <p:nvSpPr>
          <p:cNvPr id="14" name="Picture Placeholder 11"/>
          <p:cNvSpPr>
            <a:spLocks noGrp="1" noChangeAspect="1"/>
          </p:cNvSpPr>
          <p:nvPr>
            <p:ph type="pic" sz="quarter" idx="17"/>
          </p:nvPr>
        </p:nvSpPr>
        <p:spPr>
          <a:xfrm>
            <a:off x="8119526" y="1497600"/>
            <a:ext cx="1173600" cy="1173600"/>
          </a:xfrm>
        </p:spPr>
        <p:txBody>
          <a:bodyPr/>
          <a:lstStyle>
            <a:lvl1pPr>
              <a:defRPr sz="800" b="0">
                <a:solidFill>
                  <a:schemeClr val="accent1"/>
                </a:solidFill>
              </a:defRPr>
            </a:lvl1pPr>
          </a:lstStyle>
          <a:p>
            <a:r>
              <a:rPr lang="en-US"/>
              <a:t>Click icon to add picture</a:t>
            </a:r>
            <a:endParaRPr lang="en-GB"/>
          </a:p>
        </p:txBody>
      </p:sp>
      <p:pic>
        <p:nvPicPr>
          <p:cNvPr id="3" name="Logo">
            <a:extLst>
              <a:ext uri="{FF2B5EF4-FFF2-40B4-BE49-F238E27FC236}">
                <a16:creationId xmlns:a16="http://schemas.microsoft.com/office/drawing/2014/main" id="{97E5AE4B-44D8-4D80-0A9E-0BE08ED542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72485654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Title and Three Images">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3" name="Content Placeholder 2"/>
          <p:cNvSpPr>
            <a:spLocks noGrp="1"/>
          </p:cNvSpPr>
          <p:nvPr>
            <p:ph idx="1" hasCustomPrompt="1"/>
          </p:nvPr>
        </p:nvSpPr>
        <p:spPr>
          <a:xfrm>
            <a:off x="604839" y="1573620"/>
            <a:ext cx="3562349" cy="355738"/>
          </a:xfrm>
        </p:spPr>
        <p:txBody>
          <a:bodyPr>
            <a:normAutofit/>
          </a:bodyPr>
          <a:lstStyle>
            <a:lvl1pPr>
              <a:spcBef>
                <a:spcPct val="0"/>
              </a:spcBef>
              <a:defRPr/>
            </a:lvl1pPr>
          </a:lstStyle>
          <a:p>
            <a:pPr lvl="0"/>
            <a:r>
              <a:rPr lang="en-US" noProof="0"/>
              <a:t>Click to edit text styles</a:t>
            </a:r>
          </a:p>
        </p:txBody>
      </p:sp>
      <p:sp>
        <p:nvSpPr>
          <p:cNvPr id="5" name="Footer Placeholder 4"/>
          <p:cNvSpPr>
            <a:spLocks noGrp="1"/>
          </p:cNvSpPr>
          <p:nvPr>
            <p:ph type="ftr" sz="quarter" idx="11"/>
          </p:nvPr>
        </p:nvSpPr>
        <p:spPr/>
        <p:txBody>
          <a:bodyPr/>
          <a:lstStyle/>
          <a:p>
            <a:r>
              <a:rPr lang="en-US" noProof="0"/>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4" name="Picture Placeholder 13"/>
          <p:cNvSpPr>
            <a:spLocks noGrp="1"/>
          </p:cNvSpPr>
          <p:nvPr>
            <p:ph type="pic" sz="quarter" idx="15"/>
          </p:nvPr>
        </p:nvSpPr>
        <p:spPr>
          <a:xfrm>
            <a:off x="604838" y="2073275"/>
            <a:ext cx="3562349" cy="3190875"/>
          </a:xfrm>
        </p:spPr>
        <p:txBody>
          <a:bodyPr lIns="90000" tIns="90000">
            <a:normAutofit/>
          </a:bodyPr>
          <a:lstStyle>
            <a:lvl1pPr>
              <a:defRPr sz="1400" b="0"/>
            </a:lvl1pPr>
          </a:lstStyle>
          <a:p>
            <a:r>
              <a:rPr lang="en-US"/>
              <a:t>Click icon to add picture</a:t>
            </a:r>
            <a:endParaRPr lang="en-GB"/>
          </a:p>
        </p:txBody>
      </p:sp>
      <p:sp>
        <p:nvSpPr>
          <p:cNvPr id="16" name="Text Placeholder 11"/>
          <p:cNvSpPr>
            <a:spLocks noGrp="1"/>
          </p:cNvSpPr>
          <p:nvPr>
            <p:ph type="body" sz="quarter" idx="17"/>
          </p:nvPr>
        </p:nvSpPr>
        <p:spPr>
          <a:xfrm>
            <a:off x="604838" y="5359139"/>
            <a:ext cx="3562349" cy="692412"/>
          </a:xfrm>
        </p:spPr>
        <p:txBody>
          <a:bodyPr>
            <a:normAutofit/>
          </a:bodyPr>
          <a:lstStyle>
            <a:lvl1pPr>
              <a:lnSpc>
                <a:spcPct val="100000"/>
              </a:lnSpc>
              <a:spcBef>
                <a:spcPct val="0"/>
              </a:spcBef>
              <a:defRPr sz="1000">
                <a:solidFill>
                  <a:schemeClr val="tx1"/>
                </a:solidFill>
              </a:defRPr>
            </a:lvl1pPr>
            <a:lvl2pPr>
              <a:lnSpc>
                <a:spcPct val="100000"/>
              </a:lnSpc>
              <a:spcBef>
                <a:spcPct val="0"/>
              </a:spcBef>
              <a:defRPr sz="1000">
                <a:solidFill>
                  <a:schemeClr val="tx1"/>
                </a:solidFill>
              </a:defRPr>
            </a:lvl2pPr>
          </a:lstStyle>
          <a:p>
            <a:pPr lvl="0"/>
            <a:r>
              <a:rPr lang="en-US" noProof="0"/>
              <a:t>Click to edit Master text styles</a:t>
            </a:r>
          </a:p>
          <a:p>
            <a:pPr lvl="1"/>
            <a:r>
              <a:rPr lang="en-US" noProof="0"/>
              <a:t>Second level</a:t>
            </a:r>
          </a:p>
        </p:txBody>
      </p:sp>
      <p:sp>
        <p:nvSpPr>
          <p:cNvPr id="7" name="Content Placeholder 2"/>
          <p:cNvSpPr>
            <a:spLocks noGrp="1"/>
          </p:cNvSpPr>
          <p:nvPr>
            <p:ph idx="18" hasCustomPrompt="1"/>
          </p:nvPr>
        </p:nvSpPr>
        <p:spPr>
          <a:xfrm>
            <a:off x="4406901" y="1573620"/>
            <a:ext cx="3562349" cy="355738"/>
          </a:xfrm>
        </p:spPr>
        <p:txBody>
          <a:bodyPr>
            <a:normAutofit/>
          </a:bodyPr>
          <a:lstStyle>
            <a:lvl1pPr>
              <a:spcBef>
                <a:spcPct val="0"/>
              </a:spcBef>
              <a:defRPr/>
            </a:lvl1pPr>
          </a:lstStyle>
          <a:p>
            <a:pPr lvl="0"/>
            <a:r>
              <a:rPr lang="en-US" noProof="0"/>
              <a:t>Click to edit text styles</a:t>
            </a:r>
          </a:p>
        </p:txBody>
      </p:sp>
      <p:sp>
        <p:nvSpPr>
          <p:cNvPr id="8" name="Picture Placeholder 13"/>
          <p:cNvSpPr>
            <a:spLocks noGrp="1"/>
          </p:cNvSpPr>
          <p:nvPr>
            <p:ph type="pic" sz="quarter" idx="19"/>
          </p:nvPr>
        </p:nvSpPr>
        <p:spPr>
          <a:xfrm>
            <a:off x="4406900" y="2073275"/>
            <a:ext cx="3562349" cy="3190875"/>
          </a:xfrm>
        </p:spPr>
        <p:txBody>
          <a:bodyPr lIns="90000" tIns="90000">
            <a:normAutofit/>
          </a:bodyPr>
          <a:lstStyle>
            <a:lvl1pPr>
              <a:defRPr sz="1400" b="0"/>
            </a:lvl1pPr>
          </a:lstStyle>
          <a:p>
            <a:r>
              <a:rPr lang="en-US"/>
              <a:t>Click icon to add picture</a:t>
            </a:r>
            <a:endParaRPr lang="en-GB"/>
          </a:p>
        </p:txBody>
      </p:sp>
      <p:sp>
        <p:nvSpPr>
          <p:cNvPr id="11" name="Text Placeholder 11"/>
          <p:cNvSpPr>
            <a:spLocks noGrp="1"/>
          </p:cNvSpPr>
          <p:nvPr>
            <p:ph type="body" sz="quarter" idx="20"/>
          </p:nvPr>
        </p:nvSpPr>
        <p:spPr>
          <a:xfrm>
            <a:off x="4406900" y="5359139"/>
            <a:ext cx="3562349" cy="692412"/>
          </a:xfrm>
        </p:spPr>
        <p:txBody>
          <a:bodyPr>
            <a:normAutofit/>
          </a:bodyPr>
          <a:lstStyle>
            <a:lvl1pPr>
              <a:lnSpc>
                <a:spcPct val="100000"/>
              </a:lnSpc>
              <a:spcBef>
                <a:spcPct val="0"/>
              </a:spcBef>
              <a:defRPr sz="1000">
                <a:solidFill>
                  <a:schemeClr val="tx1"/>
                </a:solidFill>
              </a:defRPr>
            </a:lvl1pPr>
            <a:lvl2pPr>
              <a:lnSpc>
                <a:spcPct val="100000"/>
              </a:lnSpc>
              <a:spcBef>
                <a:spcPct val="0"/>
              </a:spcBef>
              <a:defRPr sz="1000">
                <a:solidFill>
                  <a:schemeClr val="tx1"/>
                </a:solidFill>
              </a:defRPr>
            </a:lvl2pPr>
          </a:lstStyle>
          <a:p>
            <a:pPr lvl="0"/>
            <a:r>
              <a:rPr lang="en-US" noProof="0"/>
              <a:t>Click to edit Master text styles</a:t>
            </a:r>
          </a:p>
          <a:p>
            <a:pPr lvl="1"/>
            <a:r>
              <a:rPr lang="en-US" noProof="0"/>
              <a:t>Second level</a:t>
            </a:r>
          </a:p>
        </p:txBody>
      </p:sp>
      <p:sp>
        <p:nvSpPr>
          <p:cNvPr id="13" name="Content Placeholder 2"/>
          <p:cNvSpPr>
            <a:spLocks noGrp="1"/>
          </p:cNvSpPr>
          <p:nvPr>
            <p:ph idx="21" hasCustomPrompt="1"/>
          </p:nvPr>
        </p:nvSpPr>
        <p:spPr>
          <a:xfrm>
            <a:off x="8210552" y="1573620"/>
            <a:ext cx="3562349" cy="355738"/>
          </a:xfrm>
        </p:spPr>
        <p:txBody>
          <a:bodyPr>
            <a:normAutofit/>
          </a:bodyPr>
          <a:lstStyle>
            <a:lvl1pPr>
              <a:spcBef>
                <a:spcPct val="0"/>
              </a:spcBef>
              <a:defRPr/>
            </a:lvl1pPr>
          </a:lstStyle>
          <a:p>
            <a:pPr lvl="0"/>
            <a:r>
              <a:rPr lang="en-US" noProof="0"/>
              <a:t>Click to edit text styles</a:t>
            </a:r>
          </a:p>
        </p:txBody>
      </p:sp>
      <p:sp>
        <p:nvSpPr>
          <p:cNvPr id="17" name="Picture Placeholder 13"/>
          <p:cNvSpPr>
            <a:spLocks noGrp="1"/>
          </p:cNvSpPr>
          <p:nvPr>
            <p:ph type="pic" sz="quarter" idx="22"/>
          </p:nvPr>
        </p:nvSpPr>
        <p:spPr>
          <a:xfrm>
            <a:off x="8210551" y="2073275"/>
            <a:ext cx="3562349" cy="3190875"/>
          </a:xfrm>
        </p:spPr>
        <p:txBody>
          <a:bodyPr lIns="90000" tIns="90000">
            <a:normAutofit/>
          </a:bodyPr>
          <a:lstStyle>
            <a:lvl1pPr>
              <a:defRPr sz="1400" b="0"/>
            </a:lvl1pPr>
          </a:lstStyle>
          <a:p>
            <a:r>
              <a:rPr lang="en-US"/>
              <a:t>Click icon to add picture</a:t>
            </a:r>
            <a:endParaRPr lang="en-GB"/>
          </a:p>
        </p:txBody>
      </p:sp>
      <p:sp>
        <p:nvSpPr>
          <p:cNvPr id="18" name="Text Placeholder 11"/>
          <p:cNvSpPr>
            <a:spLocks noGrp="1"/>
          </p:cNvSpPr>
          <p:nvPr>
            <p:ph type="body" sz="quarter" idx="23"/>
          </p:nvPr>
        </p:nvSpPr>
        <p:spPr>
          <a:xfrm>
            <a:off x="8210551" y="5359139"/>
            <a:ext cx="3562349" cy="692412"/>
          </a:xfrm>
        </p:spPr>
        <p:txBody>
          <a:bodyPr>
            <a:normAutofit/>
          </a:bodyPr>
          <a:lstStyle>
            <a:lvl1pPr>
              <a:lnSpc>
                <a:spcPct val="100000"/>
              </a:lnSpc>
              <a:spcBef>
                <a:spcPct val="0"/>
              </a:spcBef>
              <a:defRPr sz="1000">
                <a:solidFill>
                  <a:schemeClr val="tx1"/>
                </a:solidFill>
              </a:defRPr>
            </a:lvl1pPr>
            <a:lvl2pPr>
              <a:lnSpc>
                <a:spcPct val="100000"/>
              </a:lnSpc>
              <a:spcBef>
                <a:spcPct val="0"/>
              </a:spcBef>
              <a:defRPr sz="1000">
                <a:solidFill>
                  <a:schemeClr val="tx1"/>
                </a:solidFill>
              </a:defRPr>
            </a:lvl2pPr>
          </a:lstStyle>
          <a:p>
            <a:pPr lvl="0"/>
            <a:r>
              <a:rPr lang="en-US" noProof="0"/>
              <a:t>Click to edit Master text styles</a:t>
            </a:r>
          </a:p>
          <a:p>
            <a:pPr lvl="1"/>
            <a:r>
              <a:rPr lang="en-US" noProof="0"/>
              <a:t>Second level</a:t>
            </a:r>
          </a:p>
        </p:txBody>
      </p:sp>
      <p:pic>
        <p:nvPicPr>
          <p:cNvPr id="4" name="Logo">
            <a:extLst>
              <a:ext uri="{FF2B5EF4-FFF2-40B4-BE49-F238E27FC236}">
                <a16:creationId xmlns:a16="http://schemas.microsoft.com/office/drawing/2014/main" id="{9359B391-3967-9BE5-B0B9-870135110D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197748247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3" name="Content Placeholder 2"/>
          <p:cNvSpPr>
            <a:spLocks noGrp="1"/>
          </p:cNvSpPr>
          <p:nvPr>
            <p:ph idx="1"/>
          </p:nvPr>
        </p:nvSpPr>
        <p:spPr>
          <a:xfrm>
            <a:off x="604839" y="1573619"/>
            <a:ext cx="3562350" cy="4477931"/>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p:cNvSpPr>
            <a:spLocks noGrp="1"/>
          </p:cNvSpPr>
          <p:nvPr>
            <p:ph type="ftr" sz="quarter" idx="11"/>
          </p:nvPr>
        </p:nvSpPr>
        <p:spPr/>
        <p:txBody>
          <a:bodyPr/>
          <a:lstStyle/>
          <a:p>
            <a:r>
              <a:rPr lang="en-US" noProof="0"/>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6" name="Content Placeholder 2"/>
          <p:cNvSpPr>
            <a:spLocks noGrp="1"/>
          </p:cNvSpPr>
          <p:nvPr>
            <p:ph idx="13"/>
          </p:nvPr>
        </p:nvSpPr>
        <p:spPr>
          <a:xfrm>
            <a:off x="4406900" y="1573619"/>
            <a:ext cx="3562350" cy="4477931"/>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2"/>
          <p:cNvSpPr>
            <a:spLocks noGrp="1"/>
          </p:cNvSpPr>
          <p:nvPr>
            <p:ph idx="14"/>
          </p:nvPr>
        </p:nvSpPr>
        <p:spPr>
          <a:xfrm>
            <a:off x="8204626" y="1573619"/>
            <a:ext cx="3562350" cy="4477931"/>
          </a:xfrm>
        </p:spPr>
        <p:txBody>
          <a:bodyPr>
            <a:normAutofit/>
          </a:bodyPr>
          <a:lstStyle>
            <a:lvl1pPr>
              <a:spcBef>
                <a:spcPts val="800"/>
              </a:spcBef>
              <a:defRPr sz="1800"/>
            </a:lvl1pPr>
            <a:lvl2pPr>
              <a:spcBef>
                <a:spcPts val="600"/>
              </a:spcBef>
              <a:defRPr sz="1800"/>
            </a:lvl2pPr>
            <a:lvl3pPr marL="184150" indent="-184150">
              <a:spcBef>
                <a:spcPts val="500"/>
              </a:spcBef>
              <a:defRPr sz="1800"/>
            </a:lvl3pPr>
            <a:lvl4pPr marL="412750" indent="-222250">
              <a:spcBef>
                <a:spcPts val="500"/>
              </a:spcBef>
              <a:defRPr sz="1600"/>
            </a:lvl4pPr>
            <a:lvl5pPr marL="650875" indent="-222250">
              <a:spcBef>
                <a:spcPts val="500"/>
              </a:spcBef>
              <a:defRPr sz="16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ext Placeholder 8"/>
          <p:cNvSpPr>
            <a:spLocks noGrp="1"/>
          </p:cNvSpPr>
          <p:nvPr>
            <p:ph type="body" sz="quarter" idx="15" hasCustomPrompt="1"/>
          </p:nvPr>
        </p:nvSpPr>
        <p:spPr>
          <a:xfrm>
            <a:off x="604838" y="5464175"/>
            <a:ext cx="9267825" cy="587375"/>
          </a:xfrm>
        </p:spPr>
        <p:txBody>
          <a:bodyPr anchor="b" anchorCtr="0">
            <a:normAutofit/>
          </a:bodyPr>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noProof="0"/>
              <a:t>Click to add footnote or delete text box</a:t>
            </a:r>
          </a:p>
          <a:p>
            <a:pPr lvl="1"/>
            <a:r>
              <a:rPr lang="en-US" noProof="0"/>
              <a:t>Second level</a:t>
            </a:r>
          </a:p>
        </p:txBody>
      </p:sp>
      <p:pic>
        <p:nvPicPr>
          <p:cNvPr id="4" name="Logo">
            <a:extLst>
              <a:ext uri="{FF2B5EF4-FFF2-40B4-BE49-F238E27FC236}">
                <a16:creationId xmlns:a16="http://schemas.microsoft.com/office/drawing/2014/main" id="{0AFCCC45-D934-2B69-85E9-123CBF37F28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5645320"/>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itle and Two Images">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7364412" cy="1065278"/>
          </a:xfrm>
        </p:spPr>
        <p:txBody>
          <a:bodyPr>
            <a:normAutofit/>
          </a:bodyPr>
          <a:lstStyle/>
          <a:p>
            <a:r>
              <a:rPr lang="en-US" noProof="0"/>
              <a:t>Click to edit Master title style</a:t>
            </a:r>
          </a:p>
        </p:txBody>
      </p:sp>
      <p:sp>
        <p:nvSpPr>
          <p:cNvPr id="3" name="Content Placeholder 2"/>
          <p:cNvSpPr>
            <a:spLocks noGrp="1"/>
          </p:cNvSpPr>
          <p:nvPr>
            <p:ph idx="1"/>
          </p:nvPr>
        </p:nvSpPr>
        <p:spPr>
          <a:xfrm>
            <a:off x="604839" y="1573620"/>
            <a:ext cx="5465762" cy="355738"/>
          </a:xfrm>
        </p:spPr>
        <p:txBody>
          <a:bodyPr>
            <a:normAutofit/>
          </a:bodyPr>
          <a:lstStyle>
            <a:lvl1pPr>
              <a:spcBef>
                <a:spcPct val="0"/>
              </a:spcBef>
              <a:defRPr/>
            </a:lvl1pPr>
          </a:lstStyle>
          <a:p>
            <a:pPr lvl="0"/>
            <a:r>
              <a:rPr lang="en-US" noProof="0"/>
              <a:t>Click to edit Master text styles</a:t>
            </a:r>
          </a:p>
        </p:txBody>
      </p:sp>
      <p:sp>
        <p:nvSpPr>
          <p:cNvPr id="5" name="Footer Placeholder 4"/>
          <p:cNvSpPr>
            <a:spLocks noGrp="1"/>
          </p:cNvSpPr>
          <p:nvPr>
            <p:ph type="ftr" sz="quarter" idx="11"/>
          </p:nvPr>
        </p:nvSpPr>
        <p:spPr/>
        <p:txBody>
          <a:bodyPr/>
          <a:lstStyle/>
          <a:p>
            <a:r>
              <a:rPr lang="en-US" noProof="0"/>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0" name="Content Placeholder 2"/>
          <p:cNvSpPr>
            <a:spLocks noGrp="1"/>
          </p:cNvSpPr>
          <p:nvPr>
            <p:ph idx="13"/>
          </p:nvPr>
        </p:nvSpPr>
        <p:spPr>
          <a:xfrm>
            <a:off x="6310313" y="1573619"/>
            <a:ext cx="5465762" cy="355739"/>
          </a:xfrm>
        </p:spPr>
        <p:txBody>
          <a:bodyPr>
            <a:normAutofit/>
          </a:bodyPr>
          <a:lstStyle>
            <a:lvl1pPr>
              <a:spcBef>
                <a:spcPct val="0"/>
              </a:spcBef>
              <a:defRPr/>
            </a:lvl1pPr>
          </a:lstStyle>
          <a:p>
            <a:pPr lvl="0"/>
            <a:r>
              <a:rPr lang="en-US" noProof="0"/>
              <a:t>Click to edit Master text styles</a:t>
            </a:r>
          </a:p>
        </p:txBody>
      </p:sp>
      <p:sp>
        <p:nvSpPr>
          <p:cNvPr id="12" name="Text Placeholder 11"/>
          <p:cNvSpPr>
            <a:spLocks noGrp="1"/>
          </p:cNvSpPr>
          <p:nvPr>
            <p:ph type="body" sz="quarter" idx="14"/>
          </p:nvPr>
        </p:nvSpPr>
        <p:spPr>
          <a:xfrm>
            <a:off x="6310313" y="5359139"/>
            <a:ext cx="3582988" cy="692412"/>
          </a:xfrm>
        </p:spPr>
        <p:txBody>
          <a:bodyPr>
            <a:normAutofit/>
          </a:bodyPr>
          <a:lstStyle>
            <a:lvl1pPr>
              <a:lnSpc>
                <a:spcPct val="100000"/>
              </a:lnSpc>
              <a:spcBef>
                <a:spcPct val="0"/>
              </a:spcBef>
              <a:defRPr sz="1000">
                <a:solidFill>
                  <a:schemeClr val="tx1"/>
                </a:solidFill>
              </a:defRPr>
            </a:lvl1pPr>
            <a:lvl2pPr>
              <a:lnSpc>
                <a:spcPct val="100000"/>
              </a:lnSpc>
              <a:spcBef>
                <a:spcPct val="0"/>
              </a:spcBef>
              <a:defRPr sz="1000">
                <a:solidFill>
                  <a:schemeClr val="tx1"/>
                </a:solidFill>
              </a:defRPr>
            </a:lvl2pPr>
          </a:lstStyle>
          <a:p>
            <a:pPr lvl="0"/>
            <a:r>
              <a:rPr lang="en-US" noProof="0"/>
              <a:t>Click to edit Master text styles</a:t>
            </a:r>
          </a:p>
          <a:p>
            <a:pPr lvl="1"/>
            <a:r>
              <a:rPr lang="en-US" noProof="0"/>
              <a:t>Second level</a:t>
            </a:r>
          </a:p>
        </p:txBody>
      </p:sp>
      <p:sp>
        <p:nvSpPr>
          <p:cNvPr id="14" name="Picture Placeholder 13"/>
          <p:cNvSpPr>
            <a:spLocks noGrp="1"/>
          </p:cNvSpPr>
          <p:nvPr>
            <p:ph type="pic" sz="quarter" idx="15"/>
          </p:nvPr>
        </p:nvSpPr>
        <p:spPr>
          <a:xfrm>
            <a:off x="604838" y="2073275"/>
            <a:ext cx="5465762" cy="3190875"/>
          </a:xfrm>
        </p:spPr>
        <p:txBody>
          <a:bodyPr lIns="90000" tIns="90000">
            <a:normAutofit/>
          </a:bodyPr>
          <a:lstStyle>
            <a:lvl1pPr>
              <a:defRPr sz="1400" b="0"/>
            </a:lvl1pPr>
          </a:lstStyle>
          <a:p>
            <a:r>
              <a:rPr lang="en-US"/>
              <a:t>Click icon to add picture</a:t>
            </a:r>
            <a:endParaRPr lang="en-GB"/>
          </a:p>
        </p:txBody>
      </p:sp>
      <p:sp>
        <p:nvSpPr>
          <p:cNvPr id="15" name="Picture Placeholder 13"/>
          <p:cNvSpPr>
            <a:spLocks noGrp="1"/>
          </p:cNvSpPr>
          <p:nvPr>
            <p:ph type="pic" sz="quarter" idx="16"/>
          </p:nvPr>
        </p:nvSpPr>
        <p:spPr>
          <a:xfrm>
            <a:off x="6310313" y="2073275"/>
            <a:ext cx="5465762" cy="3190875"/>
          </a:xfrm>
        </p:spPr>
        <p:txBody>
          <a:bodyPr lIns="90000" tIns="90000">
            <a:normAutofit/>
          </a:bodyPr>
          <a:lstStyle>
            <a:lvl1pPr>
              <a:defRPr sz="1400" b="0"/>
            </a:lvl1pPr>
          </a:lstStyle>
          <a:p>
            <a:r>
              <a:rPr lang="en-US"/>
              <a:t>Click icon to add picture</a:t>
            </a:r>
            <a:endParaRPr lang="en-GB"/>
          </a:p>
        </p:txBody>
      </p:sp>
      <p:sp>
        <p:nvSpPr>
          <p:cNvPr id="16" name="Text Placeholder 11"/>
          <p:cNvSpPr>
            <a:spLocks noGrp="1"/>
          </p:cNvSpPr>
          <p:nvPr>
            <p:ph type="body" sz="quarter" idx="17"/>
          </p:nvPr>
        </p:nvSpPr>
        <p:spPr>
          <a:xfrm>
            <a:off x="604838" y="5359139"/>
            <a:ext cx="3582988" cy="692412"/>
          </a:xfrm>
        </p:spPr>
        <p:txBody>
          <a:bodyPr>
            <a:normAutofit/>
          </a:bodyPr>
          <a:lstStyle>
            <a:lvl1pPr>
              <a:lnSpc>
                <a:spcPct val="100000"/>
              </a:lnSpc>
              <a:spcBef>
                <a:spcPct val="0"/>
              </a:spcBef>
              <a:defRPr sz="1000">
                <a:solidFill>
                  <a:schemeClr val="tx1"/>
                </a:solidFill>
              </a:defRPr>
            </a:lvl1pPr>
            <a:lvl2pPr>
              <a:lnSpc>
                <a:spcPct val="100000"/>
              </a:lnSpc>
              <a:spcBef>
                <a:spcPct val="0"/>
              </a:spcBef>
              <a:defRPr sz="1000">
                <a:solidFill>
                  <a:schemeClr val="tx1"/>
                </a:solidFill>
              </a:defRPr>
            </a:lvl2pPr>
          </a:lstStyle>
          <a:p>
            <a:pPr lvl="0"/>
            <a:r>
              <a:rPr lang="en-US" noProof="0"/>
              <a:t>Click to edit Master text styles</a:t>
            </a:r>
          </a:p>
          <a:p>
            <a:pPr lvl="1"/>
            <a:r>
              <a:rPr lang="en-US" noProof="0"/>
              <a:t>Second level</a:t>
            </a:r>
          </a:p>
        </p:txBody>
      </p:sp>
      <p:pic>
        <p:nvPicPr>
          <p:cNvPr id="4" name="Logo">
            <a:extLst>
              <a:ext uri="{FF2B5EF4-FFF2-40B4-BE49-F238E27FC236}">
                <a16:creationId xmlns:a16="http://schemas.microsoft.com/office/drawing/2014/main" id="{40E3CA45-C956-1980-F78D-92AC489CD63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77196054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Title, Text &amp; Image [Right]">
    <p:spTree>
      <p:nvGrpSpPr>
        <p:cNvPr id="1" name=""/>
        <p:cNvGrpSpPr/>
        <p:nvPr/>
      </p:nvGrpSpPr>
      <p:grpSpPr>
        <a:xfrm>
          <a:off x="0" y="0"/>
          <a:ext cx="0" cy="0"/>
          <a:chOff x="0" y="0"/>
          <a:chExt cx="0" cy="0"/>
        </a:xfrm>
      </p:grpSpPr>
      <p:sp>
        <p:nvSpPr>
          <p:cNvPr id="2" name="Title 1"/>
          <p:cNvSpPr>
            <a:spLocks noGrp="1"/>
          </p:cNvSpPr>
          <p:nvPr>
            <p:ph type="title"/>
          </p:nvPr>
        </p:nvSpPr>
        <p:spPr>
          <a:xfrm>
            <a:off x="604838" y="311086"/>
            <a:ext cx="4770000" cy="1065278"/>
          </a:xfrm>
        </p:spPr>
        <p:txBody>
          <a:bodyPr>
            <a:normAutofit/>
          </a:bodyPr>
          <a:lstStyle/>
          <a:p>
            <a:r>
              <a:rPr lang="en-US" noProof="0"/>
              <a:t>Click to edit Master title style</a:t>
            </a:r>
          </a:p>
        </p:txBody>
      </p:sp>
      <p:sp>
        <p:nvSpPr>
          <p:cNvPr id="3" name="Content Placeholder 2"/>
          <p:cNvSpPr>
            <a:spLocks noGrp="1"/>
          </p:cNvSpPr>
          <p:nvPr>
            <p:ph idx="1"/>
          </p:nvPr>
        </p:nvSpPr>
        <p:spPr>
          <a:xfrm>
            <a:off x="604839" y="1573619"/>
            <a:ext cx="4770000" cy="4477931"/>
          </a:xfrm>
        </p:spPr>
        <p:txBody>
          <a:bodyPr>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p:cNvSpPr>
            <a:spLocks noGrp="1"/>
          </p:cNvSpPr>
          <p:nvPr>
            <p:ph type="ftr" sz="quarter" idx="11"/>
          </p:nvPr>
        </p:nvSpPr>
        <p:spPr/>
        <p:txBody>
          <a:bodyPr/>
          <a:lstStyle/>
          <a:p>
            <a:r>
              <a:rPr lang="en-US" noProof="0"/>
              <a:t>Insert menu &gt; Header &amp; Footer button</a:t>
            </a:r>
          </a:p>
        </p:txBody>
      </p:sp>
      <p:sp>
        <p:nvSpPr>
          <p:cNvPr id="6" name="Slide Number Placeholder 5"/>
          <p:cNvSpPr>
            <a:spLocks noGrp="1"/>
          </p:cNvSpPr>
          <p:nvPr>
            <p:ph type="sldNum" sz="quarter" idx="12"/>
          </p:nvPr>
        </p:nvSpPr>
        <p:spPr/>
        <p:txBody>
          <a:bodyPr/>
          <a:lstStyle/>
          <a:p>
            <a:fld id="{03CB0E19-F4C8-4F98-96D2-CE1ECDE59975}" type="slidenum">
              <a:rPr lang="en-GB" smtClean="0"/>
              <a:t>‹#›</a:t>
            </a:fld>
            <a:endParaRPr lang="en-GB"/>
          </a:p>
        </p:txBody>
      </p:sp>
      <p:sp>
        <p:nvSpPr>
          <p:cNvPr id="11" name="Text Placeholder 11"/>
          <p:cNvSpPr>
            <a:spLocks noGrp="1"/>
          </p:cNvSpPr>
          <p:nvPr>
            <p:ph type="body" sz="quarter" idx="17"/>
          </p:nvPr>
        </p:nvSpPr>
        <p:spPr>
          <a:xfrm>
            <a:off x="10101263" y="5823685"/>
            <a:ext cx="1837784" cy="511129"/>
          </a:xfrm>
        </p:spPr>
        <p:txBody>
          <a:bodyPr>
            <a:normAutofit/>
          </a:bodyPr>
          <a:lstStyle>
            <a:lvl1pPr>
              <a:lnSpc>
                <a:spcPct val="100000"/>
              </a:lnSpc>
              <a:spcBef>
                <a:spcPct val="0"/>
              </a:spcBef>
              <a:defRPr sz="1000">
                <a:solidFill>
                  <a:srgbClr val="002068"/>
                </a:solidFill>
              </a:defRPr>
            </a:lvl1pPr>
            <a:lvl2pPr>
              <a:lnSpc>
                <a:spcPct val="100000"/>
              </a:lnSpc>
              <a:spcBef>
                <a:spcPct val="0"/>
              </a:spcBef>
              <a:defRPr sz="1000">
                <a:solidFill>
                  <a:srgbClr val="002068"/>
                </a:solidFill>
              </a:defRPr>
            </a:lvl2pPr>
          </a:lstStyle>
          <a:p>
            <a:pPr lvl="0"/>
            <a:r>
              <a:rPr lang="en-US" noProof="0"/>
              <a:t>Click to edit Master text styles</a:t>
            </a:r>
          </a:p>
          <a:p>
            <a:pPr lvl="1"/>
            <a:r>
              <a:rPr lang="en-US" noProof="0"/>
              <a:t>Second level</a:t>
            </a:r>
          </a:p>
        </p:txBody>
      </p:sp>
      <p:sp>
        <p:nvSpPr>
          <p:cNvPr id="7" name="Text Placeholder 8"/>
          <p:cNvSpPr>
            <a:spLocks noGrp="1"/>
          </p:cNvSpPr>
          <p:nvPr>
            <p:ph type="body" sz="quarter" idx="18" hasCustomPrompt="1"/>
          </p:nvPr>
        </p:nvSpPr>
        <p:spPr>
          <a:xfrm>
            <a:off x="604839" y="5464175"/>
            <a:ext cx="4770000" cy="587375"/>
          </a:xfrm>
        </p:spPr>
        <p:txBody>
          <a:bodyPr anchor="b" anchorCtr="0">
            <a:normAutofit/>
          </a:bodyPr>
          <a:lstStyle>
            <a:lvl1pPr>
              <a:lnSpc>
                <a:spcPct val="100000"/>
              </a:lnSpc>
              <a:spcBef>
                <a:spcPct val="0"/>
              </a:spcBef>
              <a:buFontTx/>
              <a:buNone/>
              <a:defRPr sz="900" b="0">
                <a:solidFill>
                  <a:schemeClr val="tx1"/>
                </a:solidFill>
              </a:defRPr>
            </a:lvl1pPr>
            <a:lvl2pPr>
              <a:lnSpc>
                <a:spcPct val="100000"/>
              </a:lnSpc>
              <a:spcBef>
                <a:spcPct val="0"/>
              </a:spcBef>
              <a:buFontTx/>
              <a:buNone/>
              <a:defRPr sz="900" b="0">
                <a:solidFill>
                  <a:schemeClr val="tx1"/>
                </a:solidFill>
              </a:defRPr>
            </a:lvl2pPr>
            <a:lvl3pPr marL="0" indent="0">
              <a:lnSpc>
                <a:spcPct val="100000"/>
              </a:lnSpc>
              <a:spcBef>
                <a:spcPct val="0"/>
              </a:spcBef>
              <a:buFontTx/>
              <a:buNone/>
              <a:defRPr sz="900" b="0">
                <a:solidFill>
                  <a:schemeClr val="tx1"/>
                </a:solidFill>
              </a:defRPr>
            </a:lvl3pPr>
            <a:lvl4pPr marL="0" indent="0">
              <a:lnSpc>
                <a:spcPct val="100000"/>
              </a:lnSpc>
              <a:spcBef>
                <a:spcPct val="0"/>
              </a:spcBef>
              <a:buFontTx/>
              <a:buNone/>
              <a:defRPr sz="900" b="0">
                <a:solidFill>
                  <a:schemeClr val="tx1"/>
                </a:solidFill>
              </a:defRPr>
            </a:lvl4pPr>
            <a:lvl5pPr marL="0" indent="0">
              <a:lnSpc>
                <a:spcPct val="100000"/>
              </a:lnSpc>
              <a:spcBef>
                <a:spcPct val="0"/>
              </a:spcBef>
              <a:buFontTx/>
              <a:buNone/>
              <a:defRPr sz="900" b="0">
                <a:solidFill>
                  <a:schemeClr val="tx1"/>
                </a:solidFill>
              </a:defRPr>
            </a:lvl5pPr>
          </a:lstStyle>
          <a:p>
            <a:pPr lvl="0"/>
            <a:r>
              <a:rPr lang="en-US" noProof="0"/>
              <a:t>Click to add footnote or delete text box</a:t>
            </a:r>
          </a:p>
          <a:p>
            <a:pPr lvl="1"/>
            <a:r>
              <a:rPr lang="en-US" noProof="0"/>
              <a:t>Second level</a:t>
            </a:r>
          </a:p>
        </p:txBody>
      </p:sp>
      <p:pic>
        <p:nvPicPr>
          <p:cNvPr id="4" name="Logo">
            <a:extLst>
              <a:ext uri="{FF2B5EF4-FFF2-40B4-BE49-F238E27FC236}">
                <a16:creationId xmlns:a16="http://schemas.microsoft.com/office/drawing/2014/main" id="{0DE78F81-89E7-B8F9-FE21-A52F3312B11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gray">
          <a:xfrm>
            <a:off x="551394" y="6301888"/>
            <a:ext cx="1691980" cy="252837"/>
          </a:xfrm>
          <a:prstGeom prst="rect">
            <a:avLst/>
          </a:prstGeom>
        </p:spPr>
      </p:pic>
    </p:spTree>
    <p:extLst>
      <p:ext uri="{BB962C8B-B14F-4D97-AF65-F5344CB8AC3E}">
        <p14:creationId xmlns:p14="http://schemas.microsoft.com/office/powerpoint/2010/main" val="3721226929"/>
      </p:ext>
    </p:extLst>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ags" Target="../tags/tag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9" Type="http://schemas.openxmlformats.org/officeDocument/2006/relationships/oleObject" Target="../embeddings/oleObject4.bin"/><Relationship Id="rId21" Type="http://schemas.openxmlformats.org/officeDocument/2006/relationships/slideLayout" Target="../slideLayouts/slideLayout70.xml"/><Relationship Id="rId34" Type="http://schemas.openxmlformats.org/officeDocument/2006/relationships/slideLayout" Target="../slideLayouts/slideLayout8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38" Type="http://schemas.openxmlformats.org/officeDocument/2006/relationships/tags" Target="../tags/tag5.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37" Type="http://schemas.openxmlformats.org/officeDocument/2006/relationships/theme" Target="../theme/theme2.xml"/><Relationship Id="rId40" Type="http://schemas.openxmlformats.org/officeDocument/2006/relationships/image" Target="../media/image1.emf"/><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slideLayout" Target="../slideLayouts/slideLayout85.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8" Type="http://schemas.openxmlformats.org/officeDocument/2006/relationships/slideLayout" Target="../slideLayouts/slideLayout57.xml"/><Relationship Id="rId3"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0" Type="http://schemas.openxmlformats.org/officeDocument/2006/relationships/slideLayout" Target="../slideLayouts/slideLayout105.xml"/><Relationship Id="rId29" Type="http://schemas.openxmlformats.org/officeDocument/2006/relationships/slideLayout" Target="../slideLayouts/slideLayout114.xml"/><Relationship Id="rId41" Type="http://schemas.openxmlformats.org/officeDocument/2006/relationships/slideLayout" Target="../slideLayouts/slideLayout126.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5" Type="http://schemas.openxmlformats.org/officeDocument/2006/relationships/slideLayout" Target="../slideLayouts/slideLayout90.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4" Type="http://schemas.openxmlformats.org/officeDocument/2006/relationships/theme" Target="../theme/theme3.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slideLayout" Target="../slideLayouts/slideLayout128.xml"/><Relationship Id="rId8" Type="http://schemas.openxmlformats.org/officeDocument/2006/relationships/slideLayout" Target="../slideLayouts/slideLayout93.xml"/><Relationship Id="rId3" Type="http://schemas.openxmlformats.org/officeDocument/2006/relationships/slideLayout" Target="../slideLayouts/slideLayout88.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7D5C1E3-4DCF-C201-CA9A-B7110AB46A19}"/>
              </a:ext>
            </a:extLst>
          </p:cNvPr>
          <p:cNvGraphicFramePr>
            <a:graphicFrameLocks noChangeAspect="1"/>
          </p:cNvGraphicFramePr>
          <p:nvPr userDrawn="1">
            <p:custDataLst>
              <p:tags r:id="rId51"/>
            </p:custDataLst>
            <p:extLst>
              <p:ext uri="{D42A27DB-BD31-4B8C-83A1-F6EECF244321}">
                <p14:modId xmlns:p14="http://schemas.microsoft.com/office/powerpoint/2010/main" val="2081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347" imgH="348" progId="TCLayout.ActiveDocument.1">
                  <p:embed/>
                </p:oleObj>
              </mc:Choice>
              <mc:Fallback>
                <p:oleObj name="think-cell Slide" r:id="rId52" imgW="347" imgH="348" progId="TCLayout.ActiveDocument.1">
                  <p:embed/>
                  <p:pic>
                    <p:nvPicPr>
                      <p:cNvPr id="7" name="think-cell data - do not delete" hidden="1">
                        <a:extLst>
                          <a:ext uri="{FF2B5EF4-FFF2-40B4-BE49-F238E27FC236}">
                            <a16:creationId xmlns:a16="http://schemas.microsoft.com/office/drawing/2014/main" id="{E7D5C1E3-4DCF-C201-CA9A-B7110AB46A19}"/>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14" name="Background (Soft White)">
            <a:extLst>
              <a:ext uri="{FF2B5EF4-FFF2-40B4-BE49-F238E27FC236}">
                <a16:creationId xmlns:a16="http://schemas.microsoft.com/office/drawing/2014/main" id="{AA716554-F91F-95C6-1065-438A52A6D658}"/>
              </a:ext>
            </a:extLst>
          </p:cNvPr>
          <p:cNvSpPr/>
          <p:nvPr userDrawn="1"/>
        </p:nvSpPr>
        <p:spPr bwMode="hidden">
          <a:xfrm>
            <a:off x="-600" y="0"/>
            <a:ext cx="121932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Placeholder 1">
            <a:extLst>
              <a:ext uri="{FF2B5EF4-FFF2-40B4-BE49-F238E27FC236}">
                <a16:creationId xmlns:a16="http://schemas.microsoft.com/office/drawing/2014/main" id="{E1BCD9D9-86A4-E818-1FE4-D228D5CDB0BC}"/>
              </a:ext>
            </a:extLst>
          </p:cNvPr>
          <p:cNvSpPr>
            <a:spLocks noGrp="1"/>
          </p:cNvSpPr>
          <p:nvPr>
            <p:ph type="title"/>
          </p:nvPr>
        </p:nvSpPr>
        <p:spPr bwMode="gray">
          <a:xfrm>
            <a:off x="551384" y="476672"/>
            <a:ext cx="11088000" cy="415498"/>
          </a:xfrm>
          <a:prstGeom prst="rect">
            <a:avLst/>
          </a:prstGeom>
        </p:spPr>
        <p:txBody>
          <a:bodyPr vert="horz" lIns="0" tIns="0" rIns="0" bIns="0" rtlCol="0" anchor="t">
            <a:spAutoFit/>
          </a:bodyPr>
          <a:lstStyle/>
          <a:p>
            <a:r>
              <a:rPr lang="en-US" noProof="0"/>
              <a:t>Click to edit slide title (maximum two lines)</a:t>
            </a:r>
          </a:p>
        </p:txBody>
      </p:sp>
      <p:sp>
        <p:nvSpPr>
          <p:cNvPr id="3" name="Text Placeholder 1">
            <a:extLst>
              <a:ext uri="{FF2B5EF4-FFF2-40B4-BE49-F238E27FC236}">
                <a16:creationId xmlns:a16="http://schemas.microsoft.com/office/drawing/2014/main" id="{35B76263-23BE-7BB5-2901-CB7111507685}"/>
              </a:ext>
            </a:extLst>
          </p:cNvPr>
          <p:cNvSpPr>
            <a:spLocks noGrp="1"/>
          </p:cNvSpPr>
          <p:nvPr>
            <p:ph type="body" idx="1"/>
          </p:nvPr>
        </p:nvSpPr>
        <p:spPr bwMode="gray">
          <a:xfrm>
            <a:off x="551384" y="1844824"/>
            <a:ext cx="11088000" cy="4212000"/>
          </a:xfrm>
          <a:prstGeom prst="rect">
            <a:avLst/>
          </a:prstGeom>
        </p:spPr>
        <p:txBody>
          <a:bodyPr vert="horz" lIns="0" tIns="0" rIns="0" bIns="0" rtlCol="0">
            <a:noAutofit/>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8D872605-B8A3-4560-D1E5-773A17639EA6}"/>
              </a:ext>
            </a:extLst>
          </p:cNvPr>
          <p:cNvSpPr>
            <a:spLocks noGrp="1"/>
          </p:cNvSpPr>
          <p:nvPr>
            <p:ph type="ftr" sz="quarter" idx="3"/>
          </p:nvPr>
        </p:nvSpPr>
        <p:spPr bwMode="gray">
          <a:xfrm>
            <a:off x="6168008" y="6433635"/>
            <a:ext cx="4824000" cy="138499"/>
          </a:xfrm>
          <a:prstGeom prst="rect">
            <a:avLst/>
          </a:prstGeom>
        </p:spPr>
        <p:txBody>
          <a:bodyPr vert="horz" wrap="square" lIns="0" tIns="0" rIns="0" bIns="0" rtlCol="0" anchor="ctr">
            <a:spAutoFit/>
          </a:bodyPr>
          <a:lstStyle>
            <a:lvl1pPr algn="l">
              <a:defRPr sz="900">
                <a:solidFill>
                  <a:schemeClr val="tx1"/>
                </a:solidFill>
              </a:defRPr>
            </a:lvl1pPr>
          </a:lstStyle>
          <a:p>
            <a:pPr algn="l"/>
            <a:r>
              <a:rPr lang="en-US" noProof="0"/>
              <a:t>Placeholder for the presentation title  |  Date (Insert → header and footer)</a:t>
            </a:r>
          </a:p>
        </p:txBody>
      </p:sp>
      <p:sp>
        <p:nvSpPr>
          <p:cNvPr id="6" name="Slide Number Placeholder">
            <a:extLst>
              <a:ext uri="{FF2B5EF4-FFF2-40B4-BE49-F238E27FC236}">
                <a16:creationId xmlns:a16="http://schemas.microsoft.com/office/drawing/2014/main" id="{8CE6BD9B-B3F1-1D85-5718-E7D48314B450}"/>
              </a:ext>
            </a:extLst>
          </p:cNvPr>
          <p:cNvSpPr>
            <a:spLocks noGrp="1"/>
          </p:cNvSpPr>
          <p:nvPr>
            <p:ph type="sldNum" sz="quarter" idx="4"/>
          </p:nvPr>
        </p:nvSpPr>
        <p:spPr bwMode="gray">
          <a:xfrm>
            <a:off x="11352584" y="6433635"/>
            <a:ext cx="288032" cy="138499"/>
          </a:xfrm>
          <a:prstGeom prst="rect">
            <a:avLst/>
          </a:prstGeom>
        </p:spPr>
        <p:txBody>
          <a:bodyPr vert="horz" wrap="square" lIns="0" tIns="0" rIns="0" bIns="0" rtlCol="0" anchor="ctr">
            <a:spAutoFit/>
          </a:bodyPr>
          <a:lstStyle>
            <a:lvl1pPr algn="r">
              <a:defRPr sz="900">
                <a:solidFill>
                  <a:schemeClr val="tx1"/>
                </a:solidFill>
              </a:defRPr>
            </a:lvl1pPr>
          </a:lstStyle>
          <a:p>
            <a:fld id="{1EDD9F3E-8BFD-4E3C-98D1-767322780FDD}" type="slidenum">
              <a:rPr lang="en-US" noProof="0" smtClean="0"/>
              <a:t>‹#›</a:t>
            </a:fld>
            <a:endParaRPr lang="en-US" noProof="0"/>
          </a:p>
        </p:txBody>
      </p:sp>
    </p:spTree>
    <p:extLst>
      <p:ext uri="{BB962C8B-B14F-4D97-AF65-F5344CB8AC3E}">
        <p14:creationId xmlns:p14="http://schemas.microsoft.com/office/powerpoint/2010/main" val="47127484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54" r:id="rId30"/>
    <p:sldLayoutId id="2147483755" r:id="rId31"/>
    <p:sldLayoutId id="2147483663" r:id="rId32"/>
    <p:sldLayoutId id="2147483664" r:id="rId33"/>
    <p:sldLayoutId id="2147483665" r:id="rId34"/>
    <p:sldLayoutId id="2147483666" r:id="rId35"/>
    <p:sldLayoutId id="2147483667" r:id="rId36"/>
    <p:sldLayoutId id="2147483668" r:id="rId37"/>
    <p:sldLayoutId id="2147483670" r:id="rId38"/>
    <p:sldLayoutId id="2147483669" r:id="rId39"/>
    <p:sldLayoutId id="2147483673" r:id="rId40"/>
    <p:sldLayoutId id="2147483674" r:id="rId41"/>
    <p:sldLayoutId id="2147483675" r:id="rId42"/>
    <p:sldLayoutId id="2147483676" r:id="rId43"/>
    <p:sldLayoutId id="2147483678" r:id="rId44"/>
    <p:sldLayoutId id="2147483680" r:id="rId45"/>
    <p:sldLayoutId id="2147483681" r:id="rId46"/>
    <p:sldLayoutId id="2147483683" r:id="rId47"/>
    <p:sldLayoutId id="2147483685" r:id="rId48"/>
    <p:sldLayoutId id="2147483684" r:id="rId49"/>
  </p:sldLayoutIdLst>
  <p:transition/>
  <p:hf hdr="0" dt="0"/>
  <p:txStyles>
    <p:titleStyle>
      <a:lvl1pPr algn="l" defTabSz="914400"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2400"/>
        </a:spcBef>
        <a:buFont typeface="Volta Modern Display 55 Rom"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Volta Modern Display 55 Rom"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Volta Modern Display 55 Rom"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62">
          <p15:clr>
            <a:srgbClr val="F26B43"/>
          </p15:clr>
        </p15:guide>
        <p15:guide id="2" pos="347">
          <p15:clr>
            <a:srgbClr val="F26B43"/>
          </p15:clr>
        </p15:guide>
        <p15:guide id="3" pos="7333">
          <p15:clr>
            <a:srgbClr val="F26B43"/>
          </p15:clr>
        </p15:guide>
        <p15:guide id="4" orient="horz" pos="38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548D92D-4D8E-6645-7387-DCE083A768A3}"/>
              </a:ext>
            </a:extLst>
          </p:cNvPr>
          <p:cNvGraphicFramePr>
            <a:graphicFrameLocks noChangeAspect="1"/>
          </p:cNvGraphicFramePr>
          <p:nvPr userDrawn="1">
            <p:custDataLst>
              <p:tags r:id="rId38"/>
            </p:custDataLst>
            <p:extLst>
              <p:ext uri="{D42A27DB-BD31-4B8C-83A1-F6EECF244321}">
                <p14:modId xmlns:p14="http://schemas.microsoft.com/office/powerpoint/2010/main" val="41406195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347" imgH="348" progId="TCLayout.ActiveDocument.1">
                  <p:embed/>
                </p:oleObj>
              </mc:Choice>
              <mc:Fallback>
                <p:oleObj name="think-cell Slide" r:id="rId39" imgW="347" imgH="348" progId="TCLayout.ActiveDocument.1">
                  <p:embed/>
                  <p:pic>
                    <p:nvPicPr>
                      <p:cNvPr id="7" name="think-cell data - do not delete" hidden="1">
                        <a:extLst>
                          <a:ext uri="{FF2B5EF4-FFF2-40B4-BE49-F238E27FC236}">
                            <a16:creationId xmlns:a16="http://schemas.microsoft.com/office/drawing/2014/main" id="{2548D92D-4D8E-6645-7387-DCE083A768A3}"/>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14" name="Background (Soft White)">
            <a:extLst>
              <a:ext uri="{FF2B5EF4-FFF2-40B4-BE49-F238E27FC236}">
                <a16:creationId xmlns:a16="http://schemas.microsoft.com/office/drawing/2014/main" id="{AA716554-F91F-95C6-1065-438A52A6D658}"/>
              </a:ext>
            </a:extLst>
          </p:cNvPr>
          <p:cNvSpPr/>
          <p:nvPr userDrawn="1"/>
        </p:nvSpPr>
        <p:spPr bwMode="hidden">
          <a:xfrm>
            <a:off x="-600" y="0"/>
            <a:ext cx="121932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Placeholder 1">
            <a:extLst>
              <a:ext uri="{FF2B5EF4-FFF2-40B4-BE49-F238E27FC236}">
                <a16:creationId xmlns:a16="http://schemas.microsoft.com/office/drawing/2014/main" id="{E1BCD9D9-86A4-E818-1FE4-D228D5CDB0BC}"/>
              </a:ext>
            </a:extLst>
          </p:cNvPr>
          <p:cNvSpPr>
            <a:spLocks noGrp="1"/>
          </p:cNvSpPr>
          <p:nvPr>
            <p:ph type="title"/>
          </p:nvPr>
        </p:nvSpPr>
        <p:spPr bwMode="gray">
          <a:xfrm>
            <a:off x="551384" y="476672"/>
            <a:ext cx="11088000" cy="415498"/>
          </a:xfrm>
          <a:prstGeom prst="rect">
            <a:avLst/>
          </a:prstGeom>
        </p:spPr>
        <p:txBody>
          <a:bodyPr vert="horz" lIns="0" tIns="0" rIns="0" bIns="0" rtlCol="0" anchor="t">
            <a:spAutoFit/>
          </a:bodyPr>
          <a:lstStyle/>
          <a:p>
            <a:r>
              <a:rPr lang="en-US" noProof="0"/>
              <a:t>Click to edit slide title (maximum two lines)</a:t>
            </a:r>
          </a:p>
        </p:txBody>
      </p:sp>
      <p:sp>
        <p:nvSpPr>
          <p:cNvPr id="3" name="Text Placeholder 1">
            <a:extLst>
              <a:ext uri="{FF2B5EF4-FFF2-40B4-BE49-F238E27FC236}">
                <a16:creationId xmlns:a16="http://schemas.microsoft.com/office/drawing/2014/main" id="{35B76263-23BE-7BB5-2901-CB7111507685}"/>
              </a:ext>
            </a:extLst>
          </p:cNvPr>
          <p:cNvSpPr>
            <a:spLocks noGrp="1"/>
          </p:cNvSpPr>
          <p:nvPr>
            <p:ph type="body" idx="1"/>
          </p:nvPr>
        </p:nvSpPr>
        <p:spPr bwMode="gray">
          <a:xfrm>
            <a:off x="551384" y="1844824"/>
            <a:ext cx="11088000" cy="4212000"/>
          </a:xfrm>
          <a:prstGeom prst="rect">
            <a:avLst/>
          </a:prstGeom>
        </p:spPr>
        <p:txBody>
          <a:bodyPr vert="horz" lIns="0" tIns="0" rIns="0" bIns="0" rtlCol="0">
            <a:noAutofit/>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6</a:t>
            </a:r>
          </a:p>
          <a:p>
            <a:pPr lvl="6"/>
            <a:r>
              <a:rPr lang="en-US" noProof="0"/>
              <a:t>7</a:t>
            </a:r>
          </a:p>
          <a:p>
            <a:pPr lvl="7"/>
            <a:r>
              <a:rPr lang="en-US" noProof="0"/>
              <a:t>8</a:t>
            </a:r>
          </a:p>
          <a:p>
            <a:pPr lvl="8"/>
            <a:r>
              <a:rPr lang="en-US" noProof="0"/>
              <a:t>9</a:t>
            </a:r>
          </a:p>
        </p:txBody>
      </p:sp>
      <p:sp>
        <p:nvSpPr>
          <p:cNvPr id="5" name="Footer Placeholder">
            <a:extLst>
              <a:ext uri="{FF2B5EF4-FFF2-40B4-BE49-F238E27FC236}">
                <a16:creationId xmlns:a16="http://schemas.microsoft.com/office/drawing/2014/main" id="{8D872605-B8A3-4560-D1E5-773A17639EA6}"/>
              </a:ext>
            </a:extLst>
          </p:cNvPr>
          <p:cNvSpPr>
            <a:spLocks noGrp="1"/>
          </p:cNvSpPr>
          <p:nvPr>
            <p:ph type="ftr" sz="quarter" idx="3"/>
          </p:nvPr>
        </p:nvSpPr>
        <p:spPr bwMode="gray">
          <a:xfrm>
            <a:off x="6168008" y="6433635"/>
            <a:ext cx="4824000" cy="138499"/>
          </a:xfrm>
          <a:prstGeom prst="rect">
            <a:avLst/>
          </a:prstGeom>
        </p:spPr>
        <p:txBody>
          <a:bodyPr vert="horz" wrap="square" lIns="0" tIns="0" rIns="0" bIns="0" rtlCol="0" anchor="ctr">
            <a:spAutoFit/>
          </a:bodyPr>
          <a:lstStyle>
            <a:lvl1pPr algn="l">
              <a:defRPr sz="900">
                <a:solidFill>
                  <a:schemeClr val="tx1"/>
                </a:solidFill>
              </a:defRPr>
            </a:lvl1pPr>
          </a:lstStyle>
          <a:p>
            <a:pPr algn="l"/>
            <a:endParaRPr lang="en-US" noProof="0"/>
          </a:p>
        </p:txBody>
      </p:sp>
      <p:sp>
        <p:nvSpPr>
          <p:cNvPr id="6" name="Slide Number Placeholder">
            <a:extLst>
              <a:ext uri="{FF2B5EF4-FFF2-40B4-BE49-F238E27FC236}">
                <a16:creationId xmlns:a16="http://schemas.microsoft.com/office/drawing/2014/main" id="{8CE6BD9B-B3F1-1D85-5718-E7D48314B450}"/>
              </a:ext>
            </a:extLst>
          </p:cNvPr>
          <p:cNvSpPr>
            <a:spLocks noGrp="1"/>
          </p:cNvSpPr>
          <p:nvPr>
            <p:ph type="sldNum" sz="quarter" idx="4"/>
          </p:nvPr>
        </p:nvSpPr>
        <p:spPr bwMode="gray">
          <a:xfrm>
            <a:off x="11352584" y="6433635"/>
            <a:ext cx="288032" cy="138499"/>
          </a:xfrm>
          <a:prstGeom prst="rect">
            <a:avLst/>
          </a:prstGeom>
        </p:spPr>
        <p:txBody>
          <a:bodyPr vert="horz" wrap="square" lIns="0" tIns="0" rIns="0" bIns="0" rtlCol="0" anchor="ctr">
            <a:spAutoFit/>
          </a:bodyPr>
          <a:lstStyle>
            <a:lvl1pPr algn="r">
              <a:defRPr sz="900">
                <a:solidFill>
                  <a:schemeClr val="tx1"/>
                </a:solidFill>
              </a:defRPr>
            </a:lvl1pPr>
          </a:lstStyle>
          <a:p>
            <a:fld id="{1EDD9F3E-8BFD-4E3C-98D1-767322780FDD}" type="slidenum">
              <a:rPr lang="en-US" noProof="0" smtClean="0"/>
              <a:t>‹#›</a:t>
            </a:fld>
            <a:endParaRPr lang="en-US" noProof="0"/>
          </a:p>
        </p:txBody>
      </p:sp>
    </p:spTree>
    <p:extLst>
      <p:ext uri="{BB962C8B-B14F-4D97-AF65-F5344CB8AC3E}">
        <p14:creationId xmlns:p14="http://schemas.microsoft.com/office/powerpoint/2010/main" val="331064406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 id="2147483778" r:id="rId21"/>
    <p:sldLayoutId id="2147483779" r:id="rId22"/>
    <p:sldLayoutId id="2147483780" r:id="rId23"/>
    <p:sldLayoutId id="2147483781" r:id="rId24"/>
    <p:sldLayoutId id="2147483782" r:id="rId25"/>
    <p:sldLayoutId id="2147483783" r:id="rId26"/>
    <p:sldLayoutId id="2147483784" r:id="rId27"/>
    <p:sldLayoutId id="2147483785" r:id="rId28"/>
    <p:sldLayoutId id="2147483786" r:id="rId29"/>
    <p:sldLayoutId id="2147483787" r:id="rId30"/>
    <p:sldLayoutId id="2147483788" r:id="rId31"/>
    <p:sldLayoutId id="2147483789" r:id="rId32"/>
    <p:sldLayoutId id="2147483790" r:id="rId33"/>
    <p:sldLayoutId id="2147483791" r:id="rId34"/>
    <p:sldLayoutId id="2147483792" r:id="rId35"/>
    <p:sldLayoutId id="2147483793" r:id="rId36"/>
  </p:sldLayoutIdLst>
  <p:transition/>
  <p:hf hdr="0" dt="0"/>
  <p:txStyles>
    <p:titleStyle>
      <a:lvl1pPr algn="l" defTabSz="914400"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2400"/>
        </a:spcBef>
        <a:buFont typeface="Arial"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62">
          <p15:clr>
            <a:srgbClr val="F26B43"/>
          </p15:clr>
        </p15:guide>
        <p15:guide id="2" pos="347">
          <p15:clr>
            <a:srgbClr val="F26B43"/>
          </p15:clr>
        </p15:guide>
        <p15:guide id="3" pos="7333">
          <p15:clr>
            <a:srgbClr val="F26B43"/>
          </p15:clr>
        </p15:guide>
        <p15:guide id="4" orient="horz" pos="38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Background (Soft White)">
            <a:extLst>
              <a:ext uri="{FF2B5EF4-FFF2-40B4-BE49-F238E27FC236}">
                <a16:creationId xmlns:a16="http://schemas.microsoft.com/office/drawing/2014/main" id="{AA716554-F91F-95C6-1065-438A52A6D658}"/>
              </a:ext>
            </a:extLst>
          </p:cNvPr>
          <p:cNvSpPr/>
          <p:nvPr userDrawn="1"/>
        </p:nvSpPr>
        <p:spPr bwMode="hidden">
          <a:xfrm>
            <a:off x="-600" y="0"/>
            <a:ext cx="121932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Placeholder 1">
            <a:extLst>
              <a:ext uri="{FF2B5EF4-FFF2-40B4-BE49-F238E27FC236}">
                <a16:creationId xmlns:a16="http://schemas.microsoft.com/office/drawing/2014/main" id="{E1BCD9D9-86A4-E818-1FE4-D228D5CDB0BC}"/>
              </a:ext>
            </a:extLst>
          </p:cNvPr>
          <p:cNvSpPr>
            <a:spLocks noGrp="1"/>
          </p:cNvSpPr>
          <p:nvPr>
            <p:ph type="title"/>
          </p:nvPr>
        </p:nvSpPr>
        <p:spPr bwMode="gray">
          <a:xfrm>
            <a:off x="551384" y="476672"/>
            <a:ext cx="11088000" cy="415498"/>
          </a:xfrm>
          <a:prstGeom prst="rect">
            <a:avLst/>
          </a:prstGeom>
        </p:spPr>
        <p:txBody>
          <a:bodyPr vert="horz" lIns="0" tIns="0" rIns="0" bIns="0" rtlCol="0" anchor="t">
            <a:spAutoFit/>
          </a:bodyPr>
          <a:lstStyle/>
          <a:p>
            <a:r>
              <a:rPr lang="en-US" noProof="0"/>
              <a:t>Click to edit slide title (maximum two lines)</a:t>
            </a:r>
          </a:p>
        </p:txBody>
      </p:sp>
      <p:sp>
        <p:nvSpPr>
          <p:cNvPr id="3" name="Text Placeholder 1">
            <a:extLst>
              <a:ext uri="{FF2B5EF4-FFF2-40B4-BE49-F238E27FC236}">
                <a16:creationId xmlns:a16="http://schemas.microsoft.com/office/drawing/2014/main" id="{35B76263-23BE-7BB5-2901-CB7111507685}"/>
              </a:ext>
            </a:extLst>
          </p:cNvPr>
          <p:cNvSpPr>
            <a:spLocks noGrp="1"/>
          </p:cNvSpPr>
          <p:nvPr>
            <p:ph type="body" idx="1"/>
          </p:nvPr>
        </p:nvSpPr>
        <p:spPr bwMode="gray">
          <a:xfrm>
            <a:off x="551384" y="1844824"/>
            <a:ext cx="11088000" cy="4212000"/>
          </a:xfrm>
          <a:prstGeom prst="rect">
            <a:avLst/>
          </a:prstGeom>
        </p:spPr>
        <p:txBody>
          <a:bodyPr vert="horz" lIns="0" tIns="0" rIns="0" bIns="0" rtlCol="0">
            <a:noAutofit/>
          </a:bodyPr>
          <a:lstStyle/>
          <a:p>
            <a:pPr lvl="0"/>
            <a:r>
              <a:rPr lang="en-US" noProof="0"/>
              <a:t>Click to edit text</a:t>
            </a:r>
          </a:p>
          <a:p>
            <a:pPr lvl="1"/>
            <a:r>
              <a:rPr lang="en-US" noProof="0"/>
              <a:t>Second level</a:t>
            </a:r>
          </a:p>
          <a:p>
            <a:pPr lvl="2"/>
            <a:r>
              <a:rPr lang="en-US" noProof="0"/>
              <a:t>Third level</a:t>
            </a:r>
          </a:p>
          <a:p>
            <a:pPr lvl="3"/>
            <a:r>
              <a:rPr lang="en-US" noProof="0"/>
              <a:t>Fourth level</a:t>
            </a:r>
          </a:p>
          <a:p>
            <a:pPr lvl="4"/>
            <a:r>
              <a:rPr lang="en-US" noProof="0"/>
              <a:t>Fifth level</a:t>
            </a:r>
          </a:p>
          <a:p>
            <a:pPr lvl="5"/>
            <a:r>
              <a:rPr lang="en-US" noProof="0"/>
              <a:t>6</a:t>
            </a:r>
          </a:p>
          <a:p>
            <a:pPr lvl="6"/>
            <a:r>
              <a:rPr lang="en-US" noProof="0"/>
              <a:t>7</a:t>
            </a:r>
          </a:p>
          <a:p>
            <a:pPr lvl="7"/>
            <a:r>
              <a:rPr lang="en-US" noProof="0"/>
              <a:t>8</a:t>
            </a:r>
          </a:p>
          <a:p>
            <a:pPr lvl="8"/>
            <a:r>
              <a:rPr lang="en-US" noProof="0"/>
              <a:t>9</a:t>
            </a:r>
          </a:p>
        </p:txBody>
      </p:sp>
      <p:sp>
        <p:nvSpPr>
          <p:cNvPr id="5" name="Footer Placeholder">
            <a:extLst>
              <a:ext uri="{FF2B5EF4-FFF2-40B4-BE49-F238E27FC236}">
                <a16:creationId xmlns:a16="http://schemas.microsoft.com/office/drawing/2014/main" id="{8D872605-B8A3-4560-D1E5-773A17639EA6}"/>
              </a:ext>
            </a:extLst>
          </p:cNvPr>
          <p:cNvSpPr>
            <a:spLocks noGrp="1"/>
          </p:cNvSpPr>
          <p:nvPr>
            <p:ph type="ftr" sz="quarter" idx="3"/>
          </p:nvPr>
        </p:nvSpPr>
        <p:spPr bwMode="gray">
          <a:xfrm>
            <a:off x="6168008" y="6433635"/>
            <a:ext cx="4824000" cy="138499"/>
          </a:xfrm>
          <a:prstGeom prst="rect">
            <a:avLst/>
          </a:prstGeom>
        </p:spPr>
        <p:txBody>
          <a:bodyPr vert="horz" wrap="square" lIns="0" tIns="0" rIns="0" bIns="0" rtlCol="0" anchor="ctr">
            <a:spAutoFit/>
          </a:bodyPr>
          <a:lstStyle>
            <a:lvl1pPr algn="l">
              <a:defRPr sz="900">
                <a:solidFill>
                  <a:schemeClr val="tx1"/>
                </a:solidFill>
              </a:defRPr>
            </a:lvl1pPr>
          </a:lstStyle>
          <a:p>
            <a:pPr algn="l"/>
            <a:endParaRPr lang="en-US" noProof="0"/>
          </a:p>
        </p:txBody>
      </p:sp>
      <p:sp>
        <p:nvSpPr>
          <p:cNvPr id="6" name="Slide Number Placeholder">
            <a:extLst>
              <a:ext uri="{FF2B5EF4-FFF2-40B4-BE49-F238E27FC236}">
                <a16:creationId xmlns:a16="http://schemas.microsoft.com/office/drawing/2014/main" id="{8CE6BD9B-B3F1-1D85-5718-E7D48314B450}"/>
              </a:ext>
            </a:extLst>
          </p:cNvPr>
          <p:cNvSpPr>
            <a:spLocks noGrp="1"/>
          </p:cNvSpPr>
          <p:nvPr>
            <p:ph type="sldNum" sz="quarter" idx="4"/>
          </p:nvPr>
        </p:nvSpPr>
        <p:spPr bwMode="gray">
          <a:xfrm>
            <a:off x="11352584" y="6433635"/>
            <a:ext cx="288032" cy="138499"/>
          </a:xfrm>
          <a:prstGeom prst="rect">
            <a:avLst/>
          </a:prstGeom>
        </p:spPr>
        <p:txBody>
          <a:bodyPr vert="horz" wrap="square" lIns="0" tIns="0" rIns="0" bIns="0" rtlCol="0" anchor="ctr">
            <a:spAutoFit/>
          </a:bodyPr>
          <a:lstStyle>
            <a:lvl1pPr algn="r">
              <a:defRPr sz="900">
                <a:solidFill>
                  <a:schemeClr val="tx1"/>
                </a:solidFill>
              </a:defRPr>
            </a:lvl1pPr>
          </a:lstStyle>
          <a:p>
            <a:fld id="{1EDD9F3E-8BFD-4E3C-98D1-767322780FDD}" type="slidenum">
              <a:rPr lang="en-US" noProof="0" smtClean="0"/>
              <a:t>‹#›</a:t>
            </a:fld>
            <a:endParaRPr lang="en-US" noProof="0"/>
          </a:p>
        </p:txBody>
      </p:sp>
    </p:spTree>
    <p:extLst>
      <p:ext uri="{BB962C8B-B14F-4D97-AF65-F5344CB8AC3E}">
        <p14:creationId xmlns:p14="http://schemas.microsoft.com/office/powerpoint/2010/main" val="37501720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 id="2147483829" r:id="rId35"/>
    <p:sldLayoutId id="2147483830" r:id="rId36"/>
    <p:sldLayoutId id="2147483831" r:id="rId37"/>
    <p:sldLayoutId id="2147483832" r:id="rId38"/>
    <p:sldLayoutId id="2147483833" r:id="rId39"/>
    <p:sldLayoutId id="2147483834" r:id="rId40"/>
    <p:sldLayoutId id="2147483835" r:id="rId41"/>
    <p:sldLayoutId id="2147483836" r:id="rId42"/>
    <p:sldLayoutId id="2147483837" r:id="rId43"/>
  </p:sldLayoutIdLst>
  <p:transition/>
  <p:hf hdr="0" dt="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2400"/>
        </a:spcBef>
        <a:buFont typeface="Arial" panose="020B0604020202020204" pitchFamily="34" charset="0"/>
        <a:buNone/>
        <a:defRPr sz="1800" b="1"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62">
          <p15:clr>
            <a:srgbClr val="F26B43"/>
          </p15:clr>
        </p15:guide>
        <p15:guide id="2" pos="347">
          <p15:clr>
            <a:srgbClr val="F26B43"/>
          </p15:clr>
        </p15:guide>
        <p15:guide id="3" pos="7333">
          <p15:clr>
            <a:srgbClr val="F26B43"/>
          </p15:clr>
        </p15:guide>
        <p15:guide id="4" orient="horz" pos="38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2.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7.xml"/><Relationship Id="rId5" Type="http://schemas.openxmlformats.org/officeDocument/2006/relationships/image" Target="../media/image20.emf"/><Relationship Id="rId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8.xml"/><Relationship Id="rId6" Type="http://schemas.openxmlformats.org/officeDocument/2006/relationships/image" Target="../media/image22.jpeg"/><Relationship Id="rId5" Type="http://schemas.openxmlformats.org/officeDocument/2006/relationships/image" Target="../media/image21.emf"/><Relationship Id="rId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5.svg"/><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24.svg"/><Relationship Id="rId5" Type="http://schemas.openxmlformats.org/officeDocument/2006/relationships/image" Target="../media/image23.emf"/><Relationship Id="rId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notesSlide" Target="../notesSlides/notesSlide6.xml"/><Relationship Id="rId7" Type="http://schemas.openxmlformats.org/officeDocument/2006/relationships/image" Target="../media/image27.jpeg"/><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image" Target="../media/image26.jpeg"/><Relationship Id="rId5" Type="http://schemas.openxmlformats.org/officeDocument/2006/relationships/image" Target="../media/image1.emf"/><Relationship Id="rId4" Type="http://schemas.openxmlformats.org/officeDocument/2006/relationships/oleObject" Target="../embeddings/oleObject9.bin"/><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1.xml"/><Relationship Id="rId6" Type="http://schemas.openxmlformats.org/officeDocument/2006/relationships/image" Target="../media/image30.jpeg"/><Relationship Id="rId5" Type="http://schemas.openxmlformats.org/officeDocument/2006/relationships/image" Target="../media/image29.emf"/><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notesSlide" Target="../notesSlides/notesSlide8.xml"/><Relationship Id="rId7" Type="http://schemas.openxmlformats.org/officeDocument/2006/relationships/image" Target="../media/image33.jpeg"/><Relationship Id="rId2" Type="http://schemas.openxmlformats.org/officeDocument/2006/relationships/slideLayout" Target="../slideLayouts/slideLayout13.xml"/><Relationship Id="rId1" Type="http://schemas.openxmlformats.org/officeDocument/2006/relationships/tags" Target="../tags/tag12.xml"/><Relationship Id="rId6" Type="http://schemas.openxmlformats.org/officeDocument/2006/relationships/image" Target="../media/image32.jpeg"/><Relationship Id="rId5" Type="http://schemas.openxmlformats.org/officeDocument/2006/relationships/image" Target="../media/image31.emf"/><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notesSlide" Target="../notesSlides/notesSlide9.xml"/><Relationship Id="rId7" Type="http://schemas.openxmlformats.org/officeDocument/2006/relationships/image" Target="../media/image36.png"/><Relationship Id="rId2" Type="http://schemas.openxmlformats.org/officeDocument/2006/relationships/slideLayout" Target="../slideLayouts/slideLayout13.xml"/><Relationship Id="rId1" Type="http://schemas.openxmlformats.org/officeDocument/2006/relationships/tags" Target="../tags/tag13.xml"/><Relationship Id="rId6" Type="http://schemas.openxmlformats.org/officeDocument/2006/relationships/image" Target="../media/image35.svg"/><Relationship Id="rId5" Type="http://schemas.openxmlformats.org/officeDocument/2006/relationships/image" Target="../media/image29.emf"/><Relationship Id="rId4" Type="http://schemas.openxmlformats.org/officeDocument/2006/relationships/oleObject" Target="../embeddings/oleObject12.bin"/><Relationship Id="rId9" Type="http://schemas.openxmlformats.org/officeDocument/2006/relationships/image" Target="../media/image38.jpeg"/></Relationships>
</file>

<file path=ppt/slides/_rels/slide1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10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2.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23.xml"/><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2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125.xml"/><Relationship Id="rId5" Type="http://schemas.openxmlformats.org/officeDocument/2006/relationships/image" Target="../media/image50.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15.xml"/><Relationship Id="rId1" Type="http://schemas.openxmlformats.org/officeDocument/2006/relationships/slideLayout" Target="../slideLayouts/slideLayout126.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1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6.xml"/><Relationship Id="rId1" Type="http://schemas.openxmlformats.org/officeDocument/2006/relationships/slideLayout" Target="../slideLayouts/slideLayout127.xml"/></Relationships>
</file>

<file path=ppt/slides/_rels/slide1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17.xml"/><Relationship Id="rId1" Type="http://schemas.openxmlformats.org/officeDocument/2006/relationships/slideLayout" Target="../slideLayouts/slideLayout126.xml"/><Relationship Id="rId5" Type="http://schemas.openxmlformats.org/officeDocument/2006/relationships/image" Target="../media/image58.svg"/><Relationship Id="rId4" Type="http://schemas.openxmlformats.org/officeDocument/2006/relationships/image" Target="../media/image57.svg"/></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8.xml"/><Relationship Id="rId1" Type="http://schemas.openxmlformats.org/officeDocument/2006/relationships/slideLayout" Target="../slideLayouts/slideLayout104.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126.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9.jpeg"/><Relationship Id="rId7" Type="http://schemas.openxmlformats.org/officeDocument/2006/relationships/image" Target="../media/image71.jpeg"/><Relationship Id="rId2" Type="http://schemas.openxmlformats.org/officeDocument/2006/relationships/notesSlide" Target="../notesSlides/notesSlide20.xml"/><Relationship Id="rId1" Type="http://schemas.openxmlformats.org/officeDocument/2006/relationships/slideLayout" Target="../slideLayouts/slideLayout128.xml"/><Relationship Id="rId6" Type="http://schemas.openxmlformats.org/officeDocument/2006/relationships/image" Target="../media/image58.svg"/><Relationship Id="rId5" Type="http://schemas.openxmlformats.org/officeDocument/2006/relationships/image" Target="../media/image57.svg"/><Relationship Id="rId4" Type="http://schemas.openxmlformats.org/officeDocument/2006/relationships/image" Target="../media/image70.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7FAE790-F8E7-A0C1-25CD-3E7C6639D560}"/>
              </a:ext>
            </a:extLst>
          </p:cNvPr>
          <p:cNvGraphicFramePr>
            <a:graphicFrameLocks noChangeAspect="1"/>
          </p:cNvGraphicFramePr>
          <p:nvPr>
            <p:custDataLst>
              <p:tags r:id="rId1"/>
            </p:custDataLst>
            <p:extLst>
              <p:ext uri="{D42A27DB-BD31-4B8C-83A1-F6EECF244321}">
                <p14:modId xmlns:p14="http://schemas.microsoft.com/office/powerpoint/2010/main" val="7889415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7" name="think-cell data - do not delete" hidden="1">
                        <a:extLst>
                          <a:ext uri="{FF2B5EF4-FFF2-40B4-BE49-F238E27FC236}">
                            <a16:creationId xmlns:a16="http://schemas.microsoft.com/office/drawing/2014/main" id="{07FAE790-F8E7-A0C1-25CD-3E7C6639D56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2DF317C-4E2D-A99E-40BD-A0999DCEE1F3}"/>
              </a:ext>
            </a:extLst>
          </p:cNvPr>
          <p:cNvSpPr>
            <a:spLocks noGrp="1"/>
          </p:cNvSpPr>
          <p:nvPr>
            <p:ph type="ctrTitle"/>
          </p:nvPr>
        </p:nvSpPr>
        <p:spPr>
          <a:xfrm>
            <a:off x="551383" y="1067954"/>
            <a:ext cx="10080000" cy="1235659"/>
          </a:xfrm>
        </p:spPr>
        <p:txBody>
          <a:bodyPr vert="horz"/>
          <a:lstStyle/>
          <a:p>
            <a:r>
              <a:rPr lang="zh-CN" altLang="en-US" b="1">
                <a:latin typeface="Volta Modern Text 55 Roman" pitchFamily="50" charset="0"/>
                <a:ea typeface="黑体" panose="02010609060101010101" pitchFamily="49" charset="-122"/>
              </a:rPr>
              <a:t>诺华公司介绍</a:t>
            </a:r>
            <a:endParaRPr lang="en-US" b="1">
              <a:latin typeface="Volta Modern Text 55 Roman" pitchFamily="50" charset="0"/>
              <a:ea typeface="黑体" panose="02010609060101010101" pitchFamily="49" charset="-122"/>
            </a:endParaRPr>
          </a:p>
        </p:txBody>
      </p:sp>
      <p:sp>
        <p:nvSpPr>
          <p:cNvPr id="3" name="Subtitle 2">
            <a:extLst>
              <a:ext uri="{FF2B5EF4-FFF2-40B4-BE49-F238E27FC236}">
                <a16:creationId xmlns:a16="http://schemas.microsoft.com/office/drawing/2014/main" id="{7C203653-E3E0-A5BF-1EA2-403BAD1937FE}"/>
              </a:ext>
            </a:extLst>
          </p:cNvPr>
          <p:cNvSpPr>
            <a:spLocks noGrp="1"/>
          </p:cNvSpPr>
          <p:nvPr>
            <p:ph type="subTitle" idx="1"/>
          </p:nvPr>
        </p:nvSpPr>
        <p:spPr>
          <a:xfrm>
            <a:off x="551384" y="4554387"/>
            <a:ext cx="5472608" cy="369332"/>
          </a:xfrm>
        </p:spPr>
        <p:txBody>
          <a:bodyPr/>
          <a:lstStyle/>
          <a:p>
            <a:r>
              <a:rPr lang="zh-CN" altLang="en-US" b="0">
                <a:latin typeface="Volta Modern Text 55 Roman" pitchFamily="50" charset="0"/>
                <a:ea typeface="黑体" panose="02010609060101010101" pitchFamily="49" charset="-122"/>
              </a:rPr>
              <a:t>演讲者</a:t>
            </a:r>
            <a:endParaRPr lang="en-US" b="0">
              <a:latin typeface="Volta Modern Text 55 Roman" pitchFamily="50" charset="0"/>
              <a:ea typeface="黑体" panose="02010609060101010101" pitchFamily="49" charset="-122"/>
            </a:endParaRPr>
          </a:p>
        </p:txBody>
      </p:sp>
      <p:sp>
        <p:nvSpPr>
          <p:cNvPr id="4" name="Text Placeholder 3">
            <a:extLst>
              <a:ext uri="{FF2B5EF4-FFF2-40B4-BE49-F238E27FC236}">
                <a16:creationId xmlns:a16="http://schemas.microsoft.com/office/drawing/2014/main" id="{AA50AA01-D8F1-C513-36F6-5946805A941E}"/>
              </a:ext>
            </a:extLst>
          </p:cNvPr>
          <p:cNvSpPr>
            <a:spLocks noGrp="1"/>
          </p:cNvSpPr>
          <p:nvPr>
            <p:ph type="body" sz="quarter" idx="12"/>
          </p:nvPr>
        </p:nvSpPr>
        <p:spPr/>
        <p:txBody>
          <a:bodyPr/>
          <a:lstStyle/>
          <a:p>
            <a:r>
              <a:rPr lang="en-US" altLang="zh-CN">
                <a:latin typeface="Volta Modern Text 55 Roman" pitchFamily="50" charset="0"/>
                <a:ea typeface="黑体" panose="02010609060101010101" pitchFamily="49" charset="-122"/>
              </a:rPr>
              <a:t>XX</a:t>
            </a:r>
            <a:r>
              <a:rPr lang="zh-CN" altLang="en-US">
                <a:latin typeface="Volta Modern Text 55 Roman" pitchFamily="50" charset="0"/>
                <a:ea typeface="黑体" panose="02010609060101010101" pitchFamily="49" charset="-122"/>
              </a:rPr>
              <a:t>年</a:t>
            </a:r>
            <a:r>
              <a:rPr lang="en-US" altLang="zh-CN">
                <a:latin typeface="Volta Modern Text 55 Roman" pitchFamily="50" charset="0"/>
                <a:ea typeface="黑体" panose="02010609060101010101" pitchFamily="49" charset="-122"/>
              </a:rPr>
              <a:t>XX</a:t>
            </a:r>
            <a:r>
              <a:rPr lang="zh-CN" altLang="en-US">
                <a:latin typeface="Volta Modern Text 55 Roman" pitchFamily="50" charset="0"/>
                <a:ea typeface="黑体" panose="02010609060101010101" pitchFamily="49" charset="-122"/>
              </a:rPr>
              <a:t>月</a:t>
            </a:r>
            <a:r>
              <a:rPr lang="en-US" altLang="zh-CN">
                <a:latin typeface="Volta Modern Text 55 Roman" pitchFamily="50" charset="0"/>
                <a:ea typeface="黑体" panose="02010609060101010101" pitchFamily="49" charset="-122"/>
              </a:rPr>
              <a:t>XX</a:t>
            </a:r>
            <a:r>
              <a:rPr lang="zh-CN" altLang="en-US">
                <a:latin typeface="Volta Modern Text 55 Roman" pitchFamily="50" charset="0"/>
                <a:ea typeface="黑体" panose="02010609060101010101" pitchFamily="49" charset="-122"/>
              </a:rPr>
              <a:t>日</a:t>
            </a:r>
            <a:endParaRPr lang="en-US">
              <a:latin typeface="Volta Modern Text 55 Roman" pitchFamily="50" charset="0"/>
              <a:ea typeface="黑体" panose="02010609060101010101" pitchFamily="49" charset="-122"/>
            </a:endParaRPr>
          </a:p>
        </p:txBody>
      </p:sp>
      <p:sp>
        <p:nvSpPr>
          <p:cNvPr id="5" name="Text Placeholder 4">
            <a:extLst>
              <a:ext uri="{FF2B5EF4-FFF2-40B4-BE49-F238E27FC236}">
                <a16:creationId xmlns:a16="http://schemas.microsoft.com/office/drawing/2014/main" id="{DB78DAE9-B039-8DAA-A29A-0E96AE5798E8}"/>
              </a:ext>
            </a:extLst>
          </p:cNvPr>
          <p:cNvSpPr>
            <a:spLocks noGrp="1"/>
          </p:cNvSpPr>
          <p:nvPr>
            <p:ph type="body" sz="quarter" idx="13"/>
          </p:nvPr>
        </p:nvSpPr>
        <p:spPr>
          <a:xfrm>
            <a:off x="551383" y="5022439"/>
            <a:ext cx="5472000" cy="184666"/>
          </a:xfrm>
        </p:spPr>
        <p:txBody>
          <a:bodyPr/>
          <a:lstStyle/>
          <a:p>
            <a:r>
              <a:rPr lang="zh-CN" altLang="en-US">
                <a:latin typeface="Volta Modern Text 55 Roman" pitchFamily="50" charset="0"/>
                <a:ea typeface="黑体" panose="02010609060101010101" pitchFamily="49" charset="-122"/>
              </a:rPr>
              <a:t>部门</a:t>
            </a:r>
            <a:endParaRPr lang="en-US">
              <a:latin typeface="Volta Modern Text 55 Roman" pitchFamily="50" charset="0"/>
              <a:ea typeface="黑体" panose="02010609060101010101" pitchFamily="49" charset="-122"/>
            </a:endParaRPr>
          </a:p>
        </p:txBody>
      </p:sp>
      <p:sp>
        <p:nvSpPr>
          <p:cNvPr id="8" name="文本框 7"/>
          <p:cNvSpPr txBox="1"/>
          <p:nvPr/>
        </p:nvSpPr>
        <p:spPr>
          <a:xfrm>
            <a:off x="7124151" y="6477000"/>
            <a:ext cx="5715000" cy="381000"/>
          </a:xfrm>
          <a:prstGeom prst="decagon">
            <a:avLst/>
          </a:prstGeom>
        </p:spPr>
        <p:txBody>
          <a:bodyPr/>
          <a:lstStyle/>
          <a:p>
            <a:pPr algn="l"/>
            <a:r>
              <a:rPr sz="800">
                <a:solidFill>
                  <a:srgbClr val="404040"/>
                </a:solidFill>
              </a:rPr>
              <a:t>审批码CAC0066425-133534，有效期为2026-05-09至2027-05-08，资料过期，视同作废</a:t>
            </a:r>
          </a:p>
        </p:txBody>
      </p:sp>
    </p:spTree>
    <p:extLst>
      <p:ext uri="{BB962C8B-B14F-4D97-AF65-F5344CB8AC3E}">
        <p14:creationId xmlns:p14="http://schemas.microsoft.com/office/powerpoint/2010/main" val="33613039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2F868-D849-31B5-894A-7B5BA438665A}"/>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F618040-6243-BEA6-2BD2-2DD71E8217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think-cell data - do not delete" hidden="1">
                        <a:extLst>
                          <a:ext uri="{FF2B5EF4-FFF2-40B4-BE49-F238E27FC236}">
                            <a16:creationId xmlns:a16="http://schemas.microsoft.com/office/drawing/2014/main" id="{0F618040-6243-BEA6-2BD2-2DD71E82173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6" name="Title 1">
            <a:extLst>
              <a:ext uri="{FF2B5EF4-FFF2-40B4-BE49-F238E27FC236}">
                <a16:creationId xmlns:a16="http://schemas.microsoft.com/office/drawing/2014/main" id="{03DA8549-3920-92F7-5659-1CF8FFBD6742}"/>
              </a:ext>
            </a:extLst>
          </p:cNvPr>
          <p:cNvSpPr>
            <a:spLocks noGrp="1"/>
          </p:cNvSpPr>
          <p:nvPr>
            <p:ph type="title"/>
          </p:nvPr>
        </p:nvSpPr>
        <p:spPr/>
        <p:txBody>
          <a:bodyPr vert="horz"/>
          <a:lstStyle/>
          <a:p>
            <a:r>
              <a:rPr lang="zh-CN" altLang="en-US" sz="3000" b="1">
                <a:latin typeface="Volta Modern Display 55 Rom" pitchFamily="50" charset="0"/>
                <a:ea typeface="黑体" panose="02010609060101010101" pitchFamily="49" charset="-122"/>
              </a:rPr>
              <a:t>诺华是一家创新药物公司</a:t>
            </a:r>
            <a:endParaRPr lang="en-GB" sz="3000" b="1">
              <a:latin typeface="Volta Modern Display 55 Rom" pitchFamily="50" charset="0"/>
              <a:ea typeface="黑体" panose="02010609060101010101" pitchFamily="49" charset="-122"/>
            </a:endParaRPr>
          </a:p>
        </p:txBody>
      </p:sp>
      <p:sp>
        <p:nvSpPr>
          <p:cNvPr id="4" name="Slide Number Placeholder 3">
            <a:extLst>
              <a:ext uri="{FF2B5EF4-FFF2-40B4-BE49-F238E27FC236}">
                <a16:creationId xmlns:a16="http://schemas.microsoft.com/office/drawing/2014/main" id="{51C1F9FF-6F61-B40F-1FF0-B114850076AE}"/>
              </a:ext>
            </a:extLst>
          </p:cNvPr>
          <p:cNvSpPr>
            <a:spLocks noGrp="1"/>
          </p:cNvSpPr>
          <p:nvPr>
            <p:ph type="sldNum" sz="quarter" idx="12"/>
          </p:nvPr>
        </p:nvSpPr>
        <p:spPr/>
        <p:txBody>
          <a:bodyPr/>
          <a:lstStyle/>
          <a:p>
            <a:fld id="{03CB0E19-F4C8-4F98-96D2-CE1ECDE59975}" type="slidenum">
              <a:rPr lang="en-GB" smtClean="0"/>
              <a:t>2</a:t>
            </a:fld>
            <a:endParaRPr lang="en-GB"/>
          </a:p>
        </p:txBody>
      </p:sp>
      <p:sp>
        <p:nvSpPr>
          <p:cNvPr id="2" name="Text Placeholder 15">
            <a:extLst>
              <a:ext uri="{FF2B5EF4-FFF2-40B4-BE49-F238E27FC236}">
                <a16:creationId xmlns:a16="http://schemas.microsoft.com/office/drawing/2014/main" id="{37C50C67-BE8D-130A-59FD-1272DB059C13}"/>
              </a:ext>
            </a:extLst>
          </p:cNvPr>
          <p:cNvSpPr>
            <a:spLocks noGrp="1"/>
          </p:cNvSpPr>
          <p:nvPr>
            <p:ph type="body" sz="quarter" idx="4294967295"/>
          </p:nvPr>
        </p:nvSpPr>
        <p:spPr>
          <a:xfrm>
            <a:off x="573496" y="5773426"/>
            <a:ext cx="7892587" cy="607902"/>
          </a:xfrm>
        </p:spPr>
        <p:txBody>
          <a:bodyPr/>
          <a:lstStyle/>
          <a:p>
            <a:r>
              <a:rPr lang="en-US" sz="1000" baseline="30000">
                <a:latin typeface="Volta Modern Display 55 Rom" pitchFamily="50" charset="0"/>
                <a:ea typeface="黑体" panose="02010609060101010101" pitchFamily="49" charset="-122"/>
                <a:cs typeface="Arial"/>
              </a:rPr>
              <a:t>1</a:t>
            </a:r>
            <a:r>
              <a:rPr lang="en-US" sz="1000">
                <a:latin typeface="Volta Modern Display 55 Rom" pitchFamily="50" charset="0"/>
                <a:ea typeface="黑体" panose="02010609060101010101" pitchFamily="49" charset="-122"/>
                <a:cs typeface="Arial"/>
              </a:rPr>
              <a:t> </a:t>
            </a:r>
            <a:r>
              <a:rPr lang="en-US" altLang="zh-CN" sz="1000">
                <a:latin typeface="Volta Modern Display 55 Rom" pitchFamily="50" charset="0"/>
                <a:ea typeface="黑体" panose="02010609060101010101" pitchFamily="49" charset="-122"/>
                <a:cs typeface="Arial"/>
              </a:rPr>
              <a:t>1 </a:t>
            </a:r>
            <a:r>
              <a:rPr lang="zh-CN" altLang="en-US" sz="1000">
                <a:latin typeface="Volta Modern Display 55 Rom" pitchFamily="50" charset="0"/>
                <a:ea typeface="黑体" panose="02010609060101010101" pitchFamily="49" charset="-122"/>
                <a:cs typeface="Arial"/>
              </a:rPr>
              <a:t>本报告包含不属于国际财务报告准则（</a:t>
            </a:r>
            <a:r>
              <a:rPr lang="en-US" altLang="zh-CN" sz="1000">
                <a:latin typeface="Volta Modern Display 55 Rom" pitchFamily="50" charset="0"/>
                <a:ea typeface="黑体" panose="02010609060101010101" pitchFamily="49" charset="-122"/>
                <a:cs typeface="Arial"/>
              </a:rPr>
              <a:t>IFRS</a:t>
            </a:r>
            <a:r>
              <a:rPr lang="zh-CN" altLang="en-US" sz="1000">
                <a:latin typeface="Volta Modern Display 55 Rom" pitchFamily="50" charset="0"/>
                <a:ea typeface="黑体" panose="02010609060101010101" pitchFamily="49" charset="-122"/>
                <a:cs typeface="Arial"/>
              </a:rPr>
              <a:t>）的指标，如固定汇率和核心研发支出。对于诺华非</a:t>
            </a:r>
            <a:r>
              <a:rPr lang="en-US" altLang="zh-CN" sz="1000">
                <a:latin typeface="Volta Modern Display 55 Rom" pitchFamily="50" charset="0"/>
                <a:ea typeface="黑体" panose="02010609060101010101" pitchFamily="49" charset="-122"/>
                <a:cs typeface="Arial"/>
              </a:rPr>
              <a:t>IFRS</a:t>
            </a:r>
            <a:r>
              <a:rPr lang="zh-CN" altLang="en-US" sz="1000">
                <a:latin typeface="Volta Modern Display 55 Rom" pitchFamily="50" charset="0"/>
                <a:ea typeface="黑体" panose="02010609060101010101" pitchFamily="49" charset="-122"/>
                <a:cs typeface="Arial"/>
              </a:rPr>
              <a:t>指标的定义，以及包括调节表在内的更多细节参见诺华</a:t>
            </a:r>
            <a:r>
              <a:rPr lang="en-US" altLang="zh-CN" sz="1000">
                <a:latin typeface="Volta Modern Display 55 Rom" pitchFamily="50" charset="0"/>
                <a:ea typeface="黑体" panose="02010609060101010101" pitchFamily="49" charset="-122"/>
                <a:cs typeface="Arial"/>
              </a:rPr>
              <a:t>2024</a:t>
            </a:r>
            <a:r>
              <a:rPr lang="zh-CN" altLang="en-US" sz="1000">
                <a:latin typeface="Volta Modern Display 55 Rom" pitchFamily="50" charset="0"/>
                <a:ea typeface="黑体" panose="02010609060101010101" pitchFamily="49" charset="-122"/>
                <a:cs typeface="Arial"/>
              </a:rPr>
              <a:t>年度报告“运营和财务回顾及展望第</a:t>
            </a:r>
            <a:r>
              <a:rPr lang="en-US" altLang="zh-CN" sz="1000">
                <a:latin typeface="Volta Modern Display 55 Rom" pitchFamily="50" charset="0"/>
                <a:ea typeface="黑体" panose="02010609060101010101" pitchFamily="49" charset="-122"/>
                <a:cs typeface="Arial"/>
              </a:rPr>
              <a:t>5</a:t>
            </a:r>
            <a:r>
              <a:rPr lang="zh-CN" altLang="en-US" sz="1000">
                <a:latin typeface="Volta Modern Display 55 Rom" pitchFamily="50" charset="0"/>
                <a:ea typeface="黑体" panose="02010609060101010101" pitchFamily="49" charset="-122"/>
                <a:cs typeface="Arial"/>
              </a:rPr>
              <a:t>条”。</a:t>
            </a:r>
          </a:p>
          <a:p>
            <a:endParaRPr lang="en-US" sz="1000">
              <a:latin typeface="Volta Modern Display 55 Rom" pitchFamily="50" charset="0"/>
              <a:ea typeface="黑体" panose="02010609060101010101" pitchFamily="49" charset="-122"/>
              <a:cs typeface="Arial"/>
            </a:endParaRPr>
          </a:p>
        </p:txBody>
      </p:sp>
      <p:sp>
        <p:nvSpPr>
          <p:cNvPr id="8" name="TextBox 7">
            <a:extLst>
              <a:ext uri="{FF2B5EF4-FFF2-40B4-BE49-F238E27FC236}">
                <a16:creationId xmlns:a16="http://schemas.microsoft.com/office/drawing/2014/main" id="{31D20418-E3A0-2585-26CC-C9ECA793BFD6}"/>
              </a:ext>
            </a:extLst>
          </p:cNvPr>
          <p:cNvSpPr txBox="1"/>
          <p:nvPr/>
        </p:nvSpPr>
        <p:spPr>
          <a:xfrm>
            <a:off x="8172852" y="3573616"/>
            <a:ext cx="3629156" cy="284472"/>
          </a:xfrm>
          <a:prstGeom prst="rect">
            <a:avLst/>
          </a:prstGeom>
          <a:noFill/>
        </p:spPr>
        <p:txBody>
          <a:bodyPr wrap="square" lIns="0" tIns="0" rIns="0" bIns="0" rtlCol="0" anchor="t">
            <a:noAutofit/>
          </a:bodyPr>
          <a:lstStyle/>
          <a:p>
            <a:pPr algn="ctr"/>
            <a:r>
              <a:rPr kumimoji="0" lang="zh-CN" altLang="en-US"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cs typeface="+mn-cs"/>
              </a:rPr>
              <a:t>净销售额（</a:t>
            </a:r>
            <a:r>
              <a:rPr kumimoji="0" lang="en-US" altLang="zh-CN"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cs typeface="+mn-cs"/>
              </a:rPr>
              <a:t>2025</a:t>
            </a:r>
            <a:r>
              <a:rPr kumimoji="0" lang="zh-CN" altLang="en-US"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cs typeface="+mn-cs"/>
              </a:rPr>
              <a:t>年）</a:t>
            </a:r>
          </a:p>
          <a:p>
            <a:endParaRPr lang="en-US" sz="1200">
              <a:latin typeface="Volta Modern Display 55 Rom" pitchFamily="50" charset="0"/>
              <a:ea typeface="黑体" panose="02010609060101010101" pitchFamily="49" charset="-122"/>
            </a:endParaRPr>
          </a:p>
        </p:txBody>
      </p:sp>
      <p:sp>
        <p:nvSpPr>
          <p:cNvPr id="9" name="TextBox 8">
            <a:extLst>
              <a:ext uri="{FF2B5EF4-FFF2-40B4-BE49-F238E27FC236}">
                <a16:creationId xmlns:a16="http://schemas.microsoft.com/office/drawing/2014/main" id="{05A12AEE-B92D-2327-D898-1D8811B593B5}"/>
              </a:ext>
            </a:extLst>
          </p:cNvPr>
          <p:cNvSpPr txBox="1"/>
          <p:nvPr/>
        </p:nvSpPr>
        <p:spPr>
          <a:xfrm>
            <a:off x="8162796" y="2819960"/>
            <a:ext cx="3478342" cy="731520"/>
          </a:xfrm>
          <a:prstGeom prst="rect">
            <a:avLst/>
          </a:prstGeom>
          <a:noFill/>
        </p:spPr>
        <p:txBody>
          <a:bodyPr wrap="square" lIns="0" tIns="0" rIns="0" bIns="0" rtlCol="0">
            <a:noAutofit/>
          </a:bodyPr>
          <a:lstStyle/>
          <a:p>
            <a:pPr algn="ctr">
              <a:tabLst>
                <a:tab pos="1643063" algn="l"/>
              </a:tabLst>
              <a:defRPr/>
            </a:pPr>
            <a:r>
              <a:rPr lang="en-GB" sz="4400" b="1">
                <a:solidFill>
                  <a:schemeClr val="accent1"/>
                </a:solidFill>
                <a:latin typeface="Volta Modern Display 55 Rom" pitchFamily="50" charset="0"/>
                <a:ea typeface="黑体" panose="02010609060101010101" pitchFamily="49" charset="-122"/>
              </a:rPr>
              <a:t>545</a:t>
            </a:r>
            <a:r>
              <a:rPr lang="zh-CN" altLang="en-US" sz="4400" b="1">
                <a:solidFill>
                  <a:schemeClr val="accent1"/>
                </a:solidFill>
                <a:latin typeface="Volta Modern Display 55 Rom" pitchFamily="50" charset="0"/>
                <a:ea typeface="黑体" panose="02010609060101010101" pitchFamily="49" charset="-122"/>
              </a:rPr>
              <a:t>亿美元</a:t>
            </a:r>
            <a:endParaRPr lang="en-GB" sz="4400" b="1">
              <a:solidFill>
                <a:schemeClr val="accent1"/>
              </a:solidFill>
              <a:latin typeface="Volta Modern Display 55 Rom" pitchFamily="50" charset="0"/>
              <a:ea typeface="黑体" panose="02010609060101010101" pitchFamily="49" charset="-122"/>
            </a:endParaRPr>
          </a:p>
        </p:txBody>
      </p:sp>
      <p:sp>
        <p:nvSpPr>
          <p:cNvPr id="11" name="TextBox 10">
            <a:extLst>
              <a:ext uri="{FF2B5EF4-FFF2-40B4-BE49-F238E27FC236}">
                <a16:creationId xmlns:a16="http://schemas.microsoft.com/office/drawing/2014/main" id="{088ED5D8-E910-2539-BD9D-448E5182FCAF}"/>
              </a:ext>
            </a:extLst>
          </p:cNvPr>
          <p:cNvSpPr txBox="1"/>
          <p:nvPr/>
        </p:nvSpPr>
        <p:spPr>
          <a:xfrm>
            <a:off x="423797" y="3573616"/>
            <a:ext cx="3629156" cy="199385"/>
          </a:xfrm>
          <a:prstGeom prst="rect">
            <a:avLst/>
          </a:prstGeom>
          <a:noFill/>
        </p:spPr>
        <p:txBody>
          <a:bodyPr wrap="square" lIns="0" tIns="0" rIns="0" bIns="0" rtlCol="0" anchor="t">
            <a:noAutofit/>
          </a:bodyPr>
          <a:lstStyle/>
          <a:p>
            <a:pPr marL="0" marR="0" lvl="0" indent="0" algn="ctr" defTabSz="914400" rtl="0" eaLnBrk="1" fontAlgn="auto" latinLnBrk="0" hangingPunct="1">
              <a:lnSpc>
                <a:spcPct val="100000"/>
              </a:lnSpc>
              <a:spcBef>
                <a:spcPct val="0"/>
              </a:spcBef>
              <a:spcAft>
                <a:spcPts val="300"/>
              </a:spcAft>
              <a:buClrTx/>
              <a:buSzTx/>
              <a:buFontTx/>
              <a:buNone/>
              <a:defRPr/>
            </a:pPr>
            <a:r>
              <a:rPr kumimoji="0" lang="zh-CN" altLang="en-US"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rPr>
              <a:t>核心研发投入（</a:t>
            </a:r>
            <a:r>
              <a:rPr kumimoji="0" lang="en-US" altLang="zh-CN"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rPr>
              <a:t>2025</a:t>
            </a:r>
            <a:r>
              <a:rPr kumimoji="0" lang="zh-CN" altLang="en-US"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rPr>
              <a:t>年）</a:t>
            </a:r>
            <a:r>
              <a:rPr kumimoji="0" lang="en-US" sz="1600" b="1" i="0" u="none" strike="noStrike" kern="1200" cap="none" spc="-13" normalizeH="0" baseline="30000" noProof="0">
                <a:ln>
                  <a:noFill/>
                </a:ln>
                <a:solidFill>
                  <a:srgbClr val="000000"/>
                </a:solidFill>
                <a:effectLst/>
                <a:uLnTx/>
                <a:uFillTx/>
                <a:latin typeface="Volta Modern Display 55 Rom" pitchFamily="50" charset="0"/>
                <a:ea typeface="黑体" panose="02010609060101010101" pitchFamily="49" charset="-122"/>
                <a:cs typeface="Arial"/>
              </a:rPr>
              <a:t>1</a:t>
            </a:r>
            <a:r>
              <a:rPr kumimoji="0" lang="en-GB" sz="1600" b="1" i="0" u="none" strike="noStrike" kern="1200" cap="none" spc="-20" normalizeH="0" baseline="0" noProof="0">
                <a:ln>
                  <a:noFill/>
                </a:ln>
                <a:solidFill>
                  <a:srgbClr val="000000"/>
                </a:solidFill>
                <a:effectLst/>
                <a:uLnTx/>
                <a:uFillTx/>
                <a:latin typeface="Volta Modern Display 55 Rom" pitchFamily="50" charset="0"/>
                <a:ea typeface="黑体" panose="02010609060101010101" pitchFamily="49" charset="-122"/>
              </a:rPr>
              <a:t> </a:t>
            </a:r>
          </a:p>
        </p:txBody>
      </p:sp>
      <p:sp>
        <p:nvSpPr>
          <p:cNvPr id="12" name="TextBox 11">
            <a:extLst>
              <a:ext uri="{FF2B5EF4-FFF2-40B4-BE49-F238E27FC236}">
                <a16:creationId xmlns:a16="http://schemas.microsoft.com/office/drawing/2014/main" id="{E42395D8-3993-67EB-29EA-28B67E40F84F}"/>
              </a:ext>
            </a:extLst>
          </p:cNvPr>
          <p:cNvSpPr txBox="1"/>
          <p:nvPr/>
        </p:nvSpPr>
        <p:spPr>
          <a:xfrm>
            <a:off x="433855" y="2824493"/>
            <a:ext cx="3619098" cy="731520"/>
          </a:xfrm>
          <a:prstGeom prst="rect">
            <a:avLst/>
          </a:prstGeom>
          <a:noFill/>
        </p:spPr>
        <p:txBody>
          <a:bodyPr wrap="square" lIns="0" tIns="0" rIns="0" bIns="0" rtlCol="0">
            <a:noAutofit/>
          </a:bodyPr>
          <a:lstStyle/>
          <a:p>
            <a:pPr algn="ctr">
              <a:tabLst>
                <a:tab pos="1643063" algn="l"/>
              </a:tabLst>
              <a:defRPr/>
            </a:pPr>
            <a:r>
              <a:rPr lang="en-GB" sz="4400" b="1">
                <a:solidFill>
                  <a:schemeClr val="accent1"/>
                </a:solidFill>
                <a:latin typeface="Volta Modern Display 55 Rom" pitchFamily="50" charset="0"/>
                <a:ea typeface="黑体" panose="02010609060101010101" pitchFamily="49" charset="-122"/>
              </a:rPr>
              <a:t>103</a:t>
            </a:r>
            <a:r>
              <a:rPr lang="zh-CN" altLang="en-US" sz="4400" b="1">
                <a:solidFill>
                  <a:schemeClr val="accent1"/>
                </a:solidFill>
                <a:latin typeface="Volta Modern Display 55 Rom" pitchFamily="50" charset="0"/>
                <a:ea typeface="黑体" panose="02010609060101010101" pitchFamily="49" charset="-122"/>
              </a:rPr>
              <a:t>亿美元</a:t>
            </a:r>
            <a:endParaRPr lang="en-GB" sz="4400" b="1">
              <a:solidFill>
                <a:schemeClr val="accent1"/>
              </a:solidFill>
              <a:latin typeface="Volta Modern Display 55 Rom" pitchFamily="50" charset="0"/>
              <a:ea typeface="黑体" panose="02010609060101010101" pitchFamily="49" charset="-122"/>
            </a:endParaRPr>
          </a:p>
        </p:txBody>
      </p:sp>
      <p:sp>
        <p:nvSpPr>
          <p:cNvPr id="3" name="文本框 2">
            <a:extLst>
              <a:ext uri="{FF2B5EF4-FFF2-40B4-BE49-F238E27FC236}">
                <a16:creationId xmlns:a16="http://schemas.microsoft.com/office/drawing/2014/main" id="{2B7D27F4-04F2-C573-A5ED-060B8B806730}"/>
              </a:ext>
            </a:extLst>
          </p:cNvPr>
          <p:cNvSpPr txBox="1"/>
          <p:nvPr/>
        </p:nvSpPr>
        <p:spPr>
          <a:xfrm>
            <a:off x="5620467" y="1942641"/>
            <a:ext cx="923330" cy="276999"/>
          </a:xfrm>
          <a:prstGeom prst="rect">
            <a:avLst/>
          </a:prstGeom>
          <a:noFill/>
        </p:spPr>
        <p:txBody>
          <a:bodyPr wrap="none" lIns="0" tIns="0" rIns="0" bIns="0" rtlCol="0">
            <a:spAutoFit/>
          </a:bodyPr>
          <a:lstStyle/>
          <a:p>
            <a:pPr algn="l">
              <a:spcBef>
                <a:spcPts val="800"/>
              </a:spcBef>
            </a:pPr>
            <a:r>
              <a:rPr lang="zh-CN" altLang="en-US" b="1">
                <a:solidFill>
                  <a:schemeClr val="bg1"/>
                </a:solidFill>
                <a:latin typeface="黑体" panose="02010609060101010101" pitchFamily="49" charset="-122"/>
                <a:ea typeface="黑体" panose="02010609060101010101" pitchFamily="49" charset="-122"/>
              </a:rPr>
              <a:t>国际业务</a:t>
            </a:r>
          </a:p>
        </p:txBody>
      </p:sp>
      <p:sp>
        <p:nvSpPr>
          <p:cNvPr id="6" name="文本框 5">
            <a:extLst>
              <a:ext uri="{FF2B5EF4-FFF2-40B4-BE49-F238E27FC236}">
                <a16:creationId xmlns:a16="http://schemas.microsoft.com/office/drawing/2014/main" id="{19FB2503-5C9F-8FF0-E7B9-47973B4C39F4}"/>
              </a:ext>
            </a:extLst>
          </p:cNvPr>
          <p:cNvSpPr txBox="1"/>
          <p:nvPr/>
        </p:nvSpPr>
        <p:spPr>
          <a:xfrm>
            <a:off x="5633719" y="5239139"/>
            <a:ext cx="923330" cy="276999"/>
          </a:xfrm>
          <a:prstGeom prst="rect">
            <a:avLst/>
          </a:prstGeom>
          <a:noFill/>
        </p:spPr>
        <p:txBody>
          <a:bodyPr wrap="none" lIns="0" tIns="0" rIns="0" bIns="0" rtlCol="0">
            <a:spAutoFit/>
          </a:bodyPr>
          <a:lstStyle/>
          <a:p>
            <a:pPr algn="l">
              <a:spcBef>
                <a:spcPts val="800"/>
              </a:spcBef>
            </a:pPr>
            <a:r>
              <a:rPr lang="zh-CN" altLang="en-US" b="1">
                <a:solidFill>
                  <a:schemeClr val="bg1"/>
                </a:solidFill>
                <a:latin typeface="黑体" panose="02010609060101010101" pitchFamily="49" charset="-122"/>
                <a:ea typeface="黑体" panose="02010609060101010101" pitchFamily="49" charset="-122"/>
              </a:rPr>
              <a:t>美国业务</a:t>
            </a:r>
          </a:p>
        </p:txBody>
      </p:sp>
      <p:sp>
        <p:nvSpPr>
          <p:cNvPr id="7" name="文本框 6">
            <a:extLst>
              <a:ext uri="{FF2B5EF4-FFF2-40B4-BE49-F238E27FC236}">
                <a16:creationId xmlns:a16="http://schemas.microsoft.com/office/drawing/2014/main" id="{8DCE590D-ACB0-E5ED-DB30-ADA02833E679}"/>
              </a:ext>
            </a:extLst>
          </p:cNvPr>
          <p:cNvSpPr txBox="1"/>
          <p:nvPr/>
        </p:nvSpPr>
        <p:spPr>
          <a:xfrm rot="19671500">
            <a:off x="5079017" y="2591336"/>
            <a:ext cx="692497" cy="276999"/>
          </a:xfrm>
          <a:prstGeom prst="rect">
            <a:avLst/>
          </a:prstGeom>
          <a:noFill/>
        </p:spPr>
        <p:txBody>
          <a:bodyPr wrap="none" lIns="0" tIns="0" rIns="0" bIns="0" rtlCol="0">
            <a:spAutoFit/>
          </a:bodyPr>
          <a:lstStyle/>
          <a:p>
            <a:pPr algn="l">
              <a:spcBef>
                <a:spcPts val="800"/>
              </a:spcBef>
            </a:pPr>
            <a:r>
              <a:rPr lang="zh-CN" altLang="en-US" b="1">
                <a:solidFill>
                  <a:schemeClr val="bg1"/>
                </a:solidFill>
                <a:latin typeface="黑体" panose="02010609060101010101" pitchFamily="49" charset="-122"/>
                <a:ea typeface="黑体" panose="02010609060101010101" pitchFamily="49" charset="-122"/>
              </a:rPr>
              <a:t>运营部</a:t>
            </a:r>
          </a:p>
        </p:txBody>
      </p:sp>
      <p:sp>
        <p:nvSpPr>
          <p:cNvPr id="13" name="文本框 12">
            <a:extLst>
              <a:ext uri="{FF2B5EF4-FFF2-40B4-BE49-F238E27FC236}">
                <a16:creationId xmlns:a16="http://schemas.microsoft.com/office/drawing/2014/main" id="{35EC1308-84BF-1358-EB11-4BEBCA6C790E}"/>
              </a:ext>
            </a:extLst>
          </p:cNvPr>
          <p:cNvSpPr txBox="1"/>
          <p:nvPr/>
        </p:nvSpPr>
        <p:spPr>
          <a:xfrm rot="19498504">
            <a:off x="6057821" y="4523953"/>
            <a:ext cx="1409909" cy="276999"/>
          </a:xfrm>
          <a:prstGeom prst="rect">
            <a:avLst/>
          </a:prstGeom>
          <a:noFill/>
        </p:spPr>
        <p:txBody>
          <a:bodyPr wrap="square" lIns="0" tIns="0" rIns="0" bIns="0" rtlCol="0">
            <a:spAutoFit/>
          </a:bodyPr>
          <a:lstStyle/>
          <a:p>
            <a:pPr algn="l">
              <a:spcBef>
                <a:spcPts val="800"/>
              </a:spcBef>
            </a:pPr>
            <a:r>
              <a:rPr lang="zh-CN" altLang="en-US" b="1">
                <a:solidFill>
                  <a:schemeClr val="bg1"/>
                </a:solidFill>
                <a:latin typeface="黑体" panose="02010609060101010101" pitchFamily="49" charset="-122"/>
                <a:ea typeface="黑体" panose="02010609060101010101" pitchFamily="49" charset="-122"/>
              </a:rPr>
              <a:t>全球职能部门</a:t>
            </a:r>
          </a:p>
        </p:txBody>
      </p:sp>
      <p:sp>
        <p:nvSpPr>
          <p:cNvPr id="23" name="Oval 21">
            <a:extLst>
              <a:ext uri="{FF2B5EF4-FFF2-40B4-BE49-F238E27FC236}">
                <a16:creationId xmlns:a16="http://schemas.microsoft.com/office/drawing/2014/main" id="{002EAC78-6846-948A-B723-DEEBD83DD9DF}"/>
              </a:ext>
            </a:extLst>
          </p:cNvPr>
          <p:cNvSpPr/>
          <p:nvPr/>
        </p:nvSpPr>
        <p:spPr>
          <a:xfrm>
            <a:off x="5242924" y="2505382"/>
            <a:ext cx="1773867" cy="177386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p>
        </p:txBody>
      </p:sp>
      <p:sp>
        <p:nvSpPr>
          <p:cNvPr id="26" name="Text Placeholder 15">
            <a:extLst>
              <a:ext uri="{FF2B5EF4-FFF2-40B4-BE49-F238E27FC236}">
                <a16:creationId xmlns:a16="http://schemas.microsoft.com/office/drawing/2014/main" id="{F910A9FE-9FEF-5DC3-F2BA-28E0A1DB247C}"/>
              </a:ext>
            </a:extLst>
          </p:cNvPr>
          <p:cNvSpPr txBox="1">
            <a:spLocks/>
          </p:cNvSpPr>
          <p:nvPr/>
        </p:nvSpPr>
        <p:spPr bwMode="gray">
          <a:xfrm>
            <a:off x="5432466" y="3095872"/>
            <a:ext cx="1416611" cy="55154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buFont typeface="Volta Modern Display 55 Rom"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Volta Modern Display 55 Rom"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Volta Modern Display 55 Rom"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9pPr>
          </a:lstStyle>
          <a:p>
            <a:pPr>
              <a:spcBef>
                <a:spcPts val="0"/>
              </a:spcBef>
            </a:pPr>
            <a:endParaRPr lang="en-US" dirty="0">
              <a:cs typeface="Arial"/>
            </a:endParaRPr>
          </a:p>
        </p:txBody>
      </p:sp>
      <p:sp>
        <p:nvSpPr>
          <p:cNvPr id="28" name="文本框 27">
            <a:extLst>
              <a:ext uri="{FF2B5EF4-FFF2-40B4-BE49-F238E27FC236}">
                <a16:creationId xmlns:a16="http://schemas.microsoft.com/office/drawing/2014/main" id="{86319914-E199-37E5-C936-12A2FB999F61}"/>
              </a:ext>
            </a:extLst>
          </p:cNvPr>
          <p:cNvSpPr txBox="1"/>
          <p:nvPr/>
        </p:nvSpPr>
        <p:spPr>
          <a:xfrm>
            <a:off x="5653995" y="1646985"/>
            <a:ext cx="923330" cy="276999"/>
          </a:xfrm>
          <a:prstGeom prst="rect">
            <a:avLst/>
          </a:prstGeom>
          <a:noFill/>
        </p:spPr>
        <p:txBody>
          <a:bodyPr wrap="none" lIns="0" tIns="0" rIns="0" bIns="0" rtlCol="0">
            <a:spAutoFit/>
          </a:bodyPr>
          <a:lstStyle/>
          <a:p>
            <a:pPr algn="l">
              <a:spcBef>
                <a:spcPts val="800"/>
              </a:spcBef>
            </a:pPr>
            <a:r>
              <a:rPr lang="zh-CN" altLang="en-US" b="1" dirty="0">
                <a:solidFill>
                  <a:schemeClr val="bg1"/>
                </a:solidFill>
                <a:latin typeface="黑体" panose="02010609060101010101" pitchFamily="49" charset="-122"/>
                <a:ea typeface="黑体" panose="02010609060101010101" pitchFamily="49" charset="-122"/>
              </a:rPr>
              <a:t>国际业务</a:t>
            </a:r>
          </a:p>
        </p:txBody>
      </p:sp>
      <p:sp>
        <p:nvSpPr>
          <p:cNvPr id="30" name="文本框 29">
            <a:extLst>
              <a:ext uri="{FF2B5EF4-FFF2-40B4-BE49-F238E27FC236}">
                <a16:creationId xmlns:a16="http://schemas.microsoft.com/office/drawing/2014/main" id="{C458233E-7F05-BEA9-E4B5-9BBB35D644CB}"/>
              </a:ext>
            </a:extLst>
          </p:cNvPr>
          <p:cNvSpPr txBox="1"/>
          <p:nvPr/>
        </p:nvSpPr>
        <p:spPr>
          <a:xfrm rot="19671500">
            <a:off x="5231417" y="2268248"/>
            <a:ext cx="692497" cy="276999"/>
          </a:xfrm>
          <a:prstGeom prst="rect">
            <a:avLst/>
          </a:prstGeom>
          <a:noFill/>
        </p:spPr>
        <p:txBody>
          <a:bodyPr wrap="none" lIns="0" tIns="0" rIns="0" bIns="0" rtlCol="0">
            <a:spAutoFit/>
          </a:bodyPr>
          <a:lstStyle/>
          <a:p>
            <a:pPr algn="l">
              <a:spcBef>
                <a:spcPts val="800"/>
              </a:spcBef>
            </a:pPr>
            <a:r>
              <a:rPr lang="zh-CN" altLang="en-US" b="1" dirty="0">
                <a:solidFill>
                  <a:schemeClr val="bg1"/>
                </a:solidFill>
                <a:latin typeface="黑体" panose="02010609060101010101" pitchFamily="49" charset="-122"/>
                <a:ea typeface="黑体" panose="02010609060101010101" pitchFamily="49" charset="-122"/>
              </a:rPr>
              <a:t>运营部</a:t>
            </a:r>
          </a:p>
        </p:txBody>
      </p:sp>
      <p:sp>
        <p:nvSpPr>
          <p:cNvPr id="32" name="文本框 31">
            <a:extLst>
              <a:ext uri="{FF2B5EF4-FFF2-40B4-BE49-F238E27FC236}">
                <a16:creationId xmlns:a16="http://schemas.microsoft.com/office/drawing/2014/main" id="{AECAF2C7-B9B3-23CD-F348-F52F2C6AFE26}"/>
              </a:ext>
            </a:extLst>
          </p:cNvPr>
          <p:cNvSpPr txBox="1"/>
          <p:nvPr/>
        </p:nvSpPr>
        <p:spPr>
          <a:xfrm rot="19498504">
            <a:off x="6009053" y="4100281"/>
            <a:ext cx="1409909" cy="276999"/>
          </a:xfrm>
          <a:prstGeom prst="rect">
            <a:avLst/>
          </a:prstGeom>
          <a:noFill/>
        </p:spPr>
        <p:txBody>
          <a:bodyPr wrap="square" lIns="0" tIns="0" rIns="0" bIns="0" rtlCol="0">
            <a:spAutoFit/>
          </a:bodyPr>
          <a:lstStyle/>
          <a:p>
            <a:pPr algn="l">
              <a:spcBef>
                <a:spcPts val="800"/>
              </a:spcBef>
            </a:pPr>
            <a:r>
              <a:rPr lang="zh-CN" altLang="en-US" b="1" dirty="0">
                <a:solidFill>
                  <a:schemeClr val="bg1"/>
                </a:solidFill>
                <a:latin typeface="黑体" panose="02010609060101010101" pitchFamily="49" charset="-122"/>
                <a:ea typeface="黑体" panose="02010609060101010101" pitchFamily="49" charset="-122"/>
              </a:rPr>
              <a:t>全球职能部门</a:t>
            </a:r>
          </a:p>
        </p:txBody>
      </p:sp>
      <p:sp>
        <p:nvSpPr>
          <p:cNvPr id="37" name="文本框 36">
            <a:extLst>
              <a:ext uri="{FF2B5EF4-FFF2-40B4-BE49-F238E27FC236}">
                <a16:creationId xmlns:a16="http://schemas.microsoft.com/office/drawing/2014/main" id="{7C61A96E-8FA5-0129-81BF-3B0009E5EA10}"/>
              </a:ext>
            </a:extLst>
          </p:cNvPr>
          <p:cNvSpPr txBox="1"/>
          <p:nvPr/>
        </p:nvSpPr>
        <p:spPr>
          <a:xfrm>
            <a:off x="5667247" y="4833755"/>
            <a:ext cx="923330" cy="276999"/>
          </a:xfrm>
          <a:prstGeom prst="rect">
            <a:avLst/>
          </a:prstGeom>
          <a:noFill/>
        </p:spPr>
        <p:txBody>
          <a:bodyPr wrap="none" lIns="0" tIns="0" rIns="0" bIns="0" rtlCol="0">
            <a:spAutoFit/>
          </a:bodyPr>
          <a:lstStyle/>
          <a:p>
            <a:pPr algn="l">
              <a:spcBef>
                <a:spcPts val="800"/>
              </a:spcBef>
            </a:pPr>
            <a:r>
              <a:rPr lang="zh-CN" altLang="en-US" b="1" dirty="0">
                <a:solidFill>
                  <a:schemeClr val="bg1"/>
                </a:solidFill>
                <a:latin typeface="黑体" panose="02010609060101010101" pitchFamily="49" charset="-122"/>
                <a:ea typeface="黑体" panose="02010609060101010101" pitchFamily="49" charset="-122"/>
              </a:rPr>
              <a:t>美国业务</a:t>
            </a:r>
          </a:p>
        </p:txBody>
      </p:sp>
      <p:grpSp>
        <p:nvGrpSpPr>
          <p:cNvPr id="39" name="Group 20">
            <a:extLst>
              <a:ext uri="{FF2B5EF4-FFF2-40B4-BE49-F238E27FC236}">
                <a16:creationId xmlns:a16="http://schemas.microsoft.com/office/drawing/2014/main" id="{299EEDF8-E005-8B32-48BE-AB2701A4BB5B}"/>
              </a:ext>
            </a:extLst>
          </p:cNvPr>
          <p:cNvGrpSpPr/>
          <p:nvPr/>
        </p:nvGrpSpPr>
        <p:grpSpPr>
          <a:xfrm>
            <a:off x="4282838" y="1489522"/>
            <a:ext cx="3769200" cy="3779833"/>
            <a:chOff x="1011739" y="1835527"/>
            <a:chExt cx="3769200" cy="3779833"/>
          </a:xfrm>
          <a:solidFill>
            <a:schemeClr val="accent1"/>
          </a:solidFill>
        </p:grpSpPr>
        <p:sp>
          <p:nvSpPr>
            <p:cNvPr id="40" name="Pie 2">
              <a:extLst>
                <a:ext uri="{FF2B5EF4-FFF2-40B4-BE49-F238E27FC236}">
                  <a16:creationId xmlns:a16="http://schemas.microsoft.com/office/drawing/2014/main" id="{822000C6-863F-FC60-BC73-9E6B00018555}"/>
                </a:ext>
              </a:extLst>
            </p:cNvPr>
            <p:cNvSpPr/>
            <p:nvPr/>
          </p:nvSpPr>
          <p:spPr>
            <a:xfrm>
              <a:off x="1011739" y="1846160"/>
              <a:ext cx="3769200" cy="3769200"/>
            </a:xfrm>
            <a:prstGeom prst="pie">
              <a:avLst>
                <a:gd name="adj1" fmla="val 29609"/>
                <a:gd name="adj2" fmla="val 10790916"/>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solidFill>
                  <a:schemeClr val="tx1"/>
                </a:solidFill>
              </a:endParaRPr>
            </a:p>
          </p:txBody>
        </p:sp>
        <p:sp>
          <p:nvSpPr>
            <p:cNvPr id="41" name="Pie 6">
              <a:extLst>
                <a:ext uri="{FF2B5EF4-FFF2-40B4-BE49-F238E27FC236}">
                  <a16:creationId xmlns:a16="http://schemas.microsoft.com/office/drawing/2014/main" id="{8F540CB5-C3FF-1051-EBBE-595423E21C73}"/>
                </a:ext>
              </a:extLst>
            </p:cNvPr>
            <p:cNvSpPr/>
            <p:nvPr/>
          </p:nvSpPr>
          <p:spPr>
            <a:xfrm>
              <a:off x="1011739" y="1835527"/>
              <a:ext cx="3769200" cy="3769200"/>
            </a:xfrm>
            <a:prstGeom prst="pie">
              <a:avLst>
                <a:gd name="adj1" fmla="val 10790538"/>
                <a:gd name="adj2" fmla="val 26860"/>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solidFill>
                  <a:schemeClr val="tx1"/>
                </a:solidFill>
              </a:endParaRPr>
            </a:p>
          </p:txBody>
        </p:sp>
      </p:grpSp>
      <p:sp>
        <p:nvSpPr>
          <p:cNvPr id="42" name="TextBox 22">
            <a:extLst>
              <a:ext uri="{FF2B5EF4-FFF2-40B4-BE49-F238E27FC236}">
                <a16:creationId xmlns:a16="http://schemas.microsoft.com/office/drawing/2014/main" id="{11F91690-EC09-523E-0A2E-4DCC5C34F038}"/>
              </a:ext>
            </a:extLst>
          </p:cNvPr>
          <p:cNvSpPr txBox="1">
            <a:spLocks noChangeAspect="1"/>
          </p:cNvSpPr>
          <p:nvPr/>
        </p:nvSpPr>
        <p:spPr>
          <a:xfrm rot="16482079">
            <a:off x="4495660" y="1751643"/>
            <a:ext cx="3240000" cy="3240000"/>
          </a:xfrm>
          <a:prstGeom prst="rect">
            <a:avLst/>
          </a:prstGeom>
          <a:noFill/>
        </p:spPr>
        <p:txBody>
          <a:bodyPr wrap="none" lIns="0" tIns="0" rIns="0" bIns="0" rtlCol="0">
            <a:prstTxWarp prst="textArchDown">
              <a:avLst>
                <a:gd name="adj" fmla="val 21228486"/>
              </a:avLst>
            </a:prstTxWarp>
            <a:spAutoFit/>
          </a:bodyPr>
          <a:lstStyle/>
          <a:p>
            <a:pPr algn="l">
              <a:spcBef>
                <a:spcPts val="800"/>
              </a:spcBef>
            </a:pPr>
            <a:r>
              <a:rPr lang="zh-CN" altLang="en-US" b="1" dirty="0">
                <a:solidFill>
                  <a:schemeClr val="bg1"/>
                </a:solidFill>
                <a:latin typeface="+mj-lt"/>
              </a:rPr>
              <a:t>美国业务</a:t>
            </a:r>
            <a:endParaRPr lang="en-US" b="1" dirty="0">
              <a:solidFill>
                <a:schemeClr val="bg1"/>
              </a:solidFill>
              <a:latin typeface="+mj-lt"/>
            </a:endParaRPr>
          </a:p>
        </p:txBody>
      </p:sp>
      <p:sp>
        <p:nvSpPr>
          <p:cNvPr id="43" name="TextBox 16">
            <a:extLst>
              <a:ext uri="{FF2B5EF4-FFF2-40B4-BE49-F238E27FC236}">
                <a16:creationId xmlns:a16="http://schemas.microsoft.com/office/drawing/2014/main" id="{58B6C73A-F4D6-6E43-3CA4-1856AEF5AC68}"/>
              </a:ext>
            </a:extLst>
          </p:cNvPr>
          <p:cNvSpPr txBox="1">
            <a:spLocks noChangeAspect="1"/>
          </p:cNvSpPr>
          <p:nvPr/>
        </p:nvSpPr>
        <p:spPr>
          <a:xfrm rot="16539454">
            <a:off x="4547438" y="1759438"/>
            <a:ext cx="3240000" cy="3240000"/>
          </a:xfrm>
          <a:prstGeom prst="rect">
            <a:avLst/>
          </a:prstGeom>
          <a:noFill/>
        </p:spPr>
        <p:txBody>
          <a:bodyPr wrap="none" lIns="0" tIns="0" rIns="0" bIns="0" rtlCol="0">
            <a:prstTxWarp prst="textArchUp">
              <a:avLst>
                <a:gd name="adj" fmla="val 20258550"/>
              </a:avLst>
            </a:prstTxWarp>
            <a:spAutoFit/>
          </a:bodyPr>
          <a:lstStyle/>
          <a:p>
            <a:pPr algn="l">
              <a:spcBef>
                <a:spcPts val="800"/>
              </a:spcBef>
            </a:pPr>
            <a:r>
              <a:rPr lang="zh-CN" altLang="en-US" b="1" dirty="0">
                <a:solidFill>
                  <a:schemeClr val="bg1"/>
                </a:solidFill>
                <a:latin typeface="+mj-lt"/>
              </a:rPr>
              <a:t>国际业务</a:t>
            </a:r>
            <a:endParaRPr lang="en-US" b="1" dirty="0">
              <a:solidFill>
                <a:schemeClr val="bg1"/>
              </a:solidFill>
              <a:latin typeface="+mj-lt"/>
            </a:endParaRPr>
          </a:p>
        </p:txBody>
      </p:sp>
      <p:grpSp>
        <p:nvGrpSpPr>
          <p:cNvPr id="44" name="Group 19">
            <a:extLst>
              <a:ext uri="{FF2B5EF4-FFF2-40B4-BE49-F238E27FC236}">
                <a16:creationId xmlns:a16="http://schemas.microsoft.com/office/drawing/2014/main" id="{41684984-7CFE-5F0A-2DBF-E042100AF073}"/>
              </a:ext>
            </a:extLst>
          </p:cNvPr>
          <p:cNvGrpSpPr/>
          <p:nvPr/>
        </p:nvGrpSpPr>
        <p:grpSpPr>
          <a:xfrm rot="16200000">
            <a:off x="4796899" y="2005032"/>
            <a:ext cx="2741079" cy="2748812"/>
            <a:chOff x="1978691" y="1835527"/>
            <a:chExt cx="3769200" cy="3779833"/>
          </a:xfrm>
          <a:solidFill>
            <a:schemeClr val="tx1"/>
          </a:solidFill>
        </p:grpSpPr>
        <p:sp>
          <p:nvSpPr>
            <p:cNvPr id="45" name="Pie 17">
              <a:extLst>
                <a:ext uri="{FF2B5EF4-FFF2-40B4-BE49-F238E27FC236}">
                  <a16:creationId xmlns:a16="http://schemas.microsoft.com/office/drawing/2014/main" id="{728AD607-D8D8-EF3F-C4EE-EC923AA36B8D}"/>
                </a:ext>
              </a:extLst>
            </p:cNvPr>
            <p:cNvSpPr/>
            <p:nvPr/>
          </p:nvSpPr>
          <p:spPr>
            <a:xfrm>
              <a:off x="1978691" y="1846160"/>
              <a:ext cx="3769200" cy="3769200"/>
            </a:xfrm>
            <a:prstGeom prst="pie">
              <a:avLst>
                <a:gd name="adj1" fmla="val 29609"/>
                <a:gd name="adj2" fmla="val 10790916"/>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solidFill>
                  <a:schemeClr val="tx1"/>
                </a:solidFill>
              </a:endParaRPr>
            </a:p>
          </p:txBody>
        </p:sp>
        <p:sp>
          <p:nvSpPr>
            <p:cNvPr id="46" name="Pie 18">
              <a:extLst>
                <a:ext uri="{FF2B5EF4-FFF2-40B4-BE49-F238E27FC236}">
                  <a16:creationId xmlns:a16="http://schemas.microsoft.com/office/drawing/2014/main" id="{0FE05583-1A23-A038-952F-B32A1F86F9BD}"/>
                </a:ext>
              </a:extLst>
            </p:cNvPr>
            <p:cNvSpPr/>
            <p:nvPr/>
          </p:nvSpPr>
          <p:spPr>
            <a:xfrm>
              <a:off x="1978691" y="1835527"/>
              <a:ext cx="3769200" cy="3769200"/>
            </a:xfrm>
            <a:prstGeom prst="pie">
              <a:avLst>
                <a:gd name="adj1" fmla="val 10790538"/>
                <a:gd name="adj2" fmla="val 26860"/>
              </a:avLst>
            </a:prstGeom>
            <a:grp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solidFill>
                  <a:schemeClr val="tx1"/>
                </a:solidFill>
              </a:endParaRPr>
            </a:p>
          </p:txBody>
        </p:sp>
      </p:grpSp>
      <p:sp>
        <p:nvSpPr>
          <p:cNvPr id="47" name="Oval 21">
            <a:extLst>
              <a:ext uri="{FF2B5EF4-FFF2-40B4-BE49-F238E27FC236}">
                <a16:creationId xmlns:a16="http://schemas.microsoft.com/office/drawing/2014/main" id="{819FD28B-0016-5757-6E1E-BE48D82FD9BA}"/>
              </a:ext>
            </a:extLst>
          </p:cNvPr>
          <p:cNvSpPr/>
          <p:nvPr/>
        </p:nvSpPr>
        <p:spPr>
          <a:xfrm>
            <a:off x="5280505" y="2492505"/>
            <a:ext cx="1773867" cy="177386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dirty="0" err="1"/>
          </a:p>
        </p:txBody>
      </p:sp>
      <p:sp>
        <p:nvSpPr>
          <p:cNvPr id="48" name="TextBox 24">
            <a:extLst>
              <a:ext uri="{FF2B5EF4-FFF2-40B4-BE49-F238E27FC236}">
                <a16:creationId xmlns:a16="http://schemas.microsoft.com/office/drawing/2014/main" id="{C317FB61-5D18-8075-3F40-A53CD59F014B}"/>
              </a:ext>
            </a:extLst>
          </p:cNvPr>
          <p:cNvSpPr txBox="1">
            <a:spLocks noChangeAspect="1"/>
          </p:cNvSpPr>
          <p:nvPr/>
        </p:nvSpPr>
        <p:spPr>
          <a:xfrm rot="14544362">
            <a:off x="5151327" y="2320052"/>
            <a:ext cx="2160000" cy="2160000"/>
          </a:xfrm>
          <a:prstGeom prst="rect">
            <a:avLst/>
          </a:prstGeom>
          <a:noFill/>
        </p:spPr>
        <p:txBody>
          <a:bodyPr wrap="none" lIns="0" tIns="0" rIns="0" bIns="0" rtlCol="0">
            <a:prstTxWarp prst="textArchDown">
              <a:avLst>
                <a:gd name="adj" fmla="val 20508083"/>
              </a:avLst>
            </a:prstTxWarp>
            <a:spAutoFit/>
          </a:bodyPr>
          <a:lstStyle/>
          <a:p>
            <a:pPr algn="l">
              <a:spcBef>
                <a:spcPts val="800"/>
              </a:spcBef>
            </a:pPr>
            <a:r>
              <a:rPr lang="zh-CN" altLang="en-US" b="1" dirty="0">
                <a:solidFill>
                  <a:schemeClr val="bg2"/>
                </a:solidFill>
                <a:latin typeface="+mj-lt"/>
              </a:rPr>
              <a:t>全球职能部门</a:t>
            </a:r>
            <a:endParaRPr lang="en-US" b="1" dirty="0">
              <a:solidFill>
                <a:schemeClr val="bg2"/>
              </a:solidFill>
              <a:latin typeface="+mj-lt"/>
            </a:endParaRPr>
          </a:p>
        </p:txBody>
      </p:sp>
      <p:sp>
        <p:nvSpPr>
          <p:cNvPr id="49" name="TextBox 25">
            <a:extLst>
              <a:ext uri="{FF2B5EF4-FFF2-40B4-BE49-F238E27FC236}">
                <a16:creationId xmlns:a16="http://schemas.microsoft.com/office/drawing/2014/main" id="{13338239-7D40-6B76-7D27-C620C799CE95}"/>
              </a:ext>
            </a:extLst>
          </p:cNvPr>
          <p:cNvSpPr txBox="1">
            <a:spLocks noChangeAspect="1"/>
          </p:cNvSpPr>
          <p:nvPr/>
        </p:nvSpPr>
        <p:spPr>
          <a:xfrm rot="21367748">
            <a:off x="5083571" y="2251640"/>
            <a:ext cx="2160000" cy="2170497"/>
          </a:xfrm>
          <a:prstGeom prst="rect">
            <a:avLst/>
          </a:prstGeom>
          <a:noFill/>
        </p:spPr>
        <p:txBody>
          <a:bodyPr wrap="none" lIns="0" tIns="0" rIns="0" bIns="0" rtlCol="0">
            <a:prstTxWarp prst="textArchUp">
              <a:avLst>
                <a:gd name="adj" fmla="val 13557811"/>
              </a:avLst>
            </a:prstTxWarp>
            <a:spAutoFit/>
          </a:bodyPr>
          <a:lstStyle/>
          <a:p>
            <a:pPr algn="l">
              <a:spcBef>
                <a:spcPts val="800"/>
              </a:spcBef>
            </a:pPr>
            <a:r>
              <a:rPr lang="zh-CN" altLang="en-US" b="1" dirty="0">
                <a:solidFill>
                  <a:schemeClr val="bg2"/>
                </a:solidFill>
                <a:latin typeface="+mj-lt"/>
              </a:rPr>
              <a:t>运营部</a:t>
            </a:r>
            <a:endParaRPr lang="en-US" b="1" dirty="0">
              <a:solidFill>
                <a:schemeClr val="bg2"/>
              </a:solidFill>
              <a:latin typeface="+mj-lt"/>
            </a:endParaRPr>
          </a:p>
        </p:txBody>
      </p:sp>
      <p:sp>
        <p:nvSpPr>
          <p:cNvPr id="50" name="Text Placeholder 15">
            <a:extLst>
              <a:ext uri="{FF2B5EF4-FFF2-40B4-BE49-F238E27FC236}">
                <a16:creationId xmlns:a16="http://schemas.microsoft.com/office/drawing/2014/main" id="{51E13D5D-B5B7-4376-F247-72EC71A1E7B8}"/>
              </a:ext>
            </a:extLst>
          </p:cNvPr>
          <p:cNvSpPr txBox="1">
            <a:spLocks/>
          </p:cNvSpPr>
          <p:nvPr/>
        </p:nvSpPr>
        <p:spPr bwMode="gray">
          <a:xfrm>
            <a:off x="5377813" y="3240031"/>
            <a:ext cx="1768410" cy="55154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buFont typeface="Volta Modern Display 55 Rom"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Volta Modern Display 55 Rom"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Volta Modern Display 55 Rom"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9pPr>
          </a:lstStyle>
          <a:p>
            <a:pPr>
              <a:spcBef>
                <a:spcPts val="0"/>
              </a:spcBef>
            </a:pPr>
            <a:r>
              <a:rPr lang="zh-CN" altLang="en-US" b="1" dirty="0">
                <a:cs typeface="Arial"/>
              </a:rPr>
              <a:t>药品研究与开发</a:t>
            </a:r>
            <a:endParaRPr lang="en-US" b="1" dirty="0">
              <a:cs typeface="Arial"/>
            </a:endParaRPr>
          </a:p>
        </p:txBody>
      </p:sp>
    </p:spTree>
    <p:extLst>
      <p:ext uri="{BB962C8B-B14F-4D97-AF65-F5344CB8AC3E}">
        <p14:creationId xmlns:p14="http://schemas.microsoft.com/office/powerpoint/2010/main" val="306076318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1DDF-B59C-E848-845F-E67EA34C945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5512C0-B3BA-2090-9A35-B3411BE598E4}"/>
              </a:ext>
            </a:extLst>
          </p:cNvPr>
          <p:cNvSpPr>
            <a:spLocks noGrp="1"/>
          </p:cNvSpPr>
          <p:nvPr>
            <p:ph type="title"/>
          </p:nvPr>
        </p:nvSpPr>
        <p:spPr>
          <a:xfrm>
            <a:off x="551384" y="476672"/>
            <a:ext cx="11088000" cy="415498"/>
          </a:xfrm>
        </p:spPr>
        <p:txBody>
          <a:bodyPr/>
          <a:lstStyle/>
          <a:p>
            <a:r>
              <a:rPr lang="zh-CN" altLang="en-US" b="1">
                <a:latin typeface="Volta Modern Display 55 Rom"/>
                <a:ea typeface="黑体"/>
              </a:rPr>
              <a:t>诺华成立</a:t>
            </a:r>
            <a:r>
              <a:rPr lang="en-US" altLang="zh-CN" b="1">
                <a:latin typeface="Volta Modern Display 55 Rom"/>
                <a:ea typeface="黑体"/>
              </a:rPr>
              <a:t>30</a:t>
            </a:r>
            <a:r>
              <a:rPr lang="zh-CN" altLang="en-US" b="1">
                <a:latin typeface="Volta Modern Display 55 Rom"/>
                <a:ea typeface="黑体"/>
              </a:rPr>
              <a:t>年发展历程</a:t>
            </a:r>
            <a:endParaRPr lang="en-US" b="1">
              <a:latin typeface="Volta Modern Display 55 Rom"/>
              <a:ea typeface="黑体"/>
            </a:endParaRPr>
          </a:p>
        </p:txBody>
      </p:sp>
      <p:sp>
        <p:nvSpPr>
          <p:cNvPr id="4" name="Slide Number Placeholder 3">
            <a:extLst>
              <a:ext uri="{FF2B5EF4-FFF2-40B4-BE49-F238E27FC236}">
                <a16:creationId xmlns:a16="http://schemas.microsoft.com/office/drawing/2014/main" id="{6B9938CA-7D84-AB9E-4386-B457ACE7CE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3CB0E19-F4C8-4F98-96D2-CE1ECDE59975}" type="slidenum">
              <a:rPr kumimoji="0" lang="en-GB" sz="900" b="0" i="0" u="none" strike="noStrike" kern="1200" cap="none" spc="0" normalizeH="0" baseline="0" noProof="0" smtClean="0">
                <a:ln>
                  <a:noFill/>
                </a:ln>
                <a:solidFill>
                  <a:srgbClr val="161616"/>
                </a:solidFill>
                <a:effectLst/>
                <a:uLnTx/>
                <a:uFillTx/>
                <a:latin typeface="Volta Modern Display 55 Rom"/>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3</a:t>
            </a:fld>
            <a:endParaRPr kumimoji="0" lang="en-GB" sz="900" b="0" i="0" u="none" strike="noStrike" kern="1200" cap="none" spc="0" normalizeH="0" baseline="0" noProof="0">
              <a:ln>
                <a:noFill/>
              </a:ln>
              <a:solidFill>
                <a:srgbClr val="161616"/>
              </a:solidFill>
              <a:effectLst/>
              <a:uLnTx/>
              <a:uFillTx/>
              <a:latin typeface="Volta Modern Display 55 Rom"/>
              <a:ea typeface="+mn-ea"/>
              <a:cs typeface="+mn-cs"/>
            </a:endParaRPr>
          </a:p>
        </p:txBody>
      </p:sp>
      <p:sp>
        <p:nvSpPr>
          <p:cNvPr id="9" name="Rechteck 6">
            <a:extLst>
              <a:ext uri="{FF2B5EF4-FFF2-40B4-BE49-F238E27FC236}">
                <a16:creationId xmlns:a16="http://schemas.microsoft.com/office/drawing/2014/main" id="{E5F596D9-6BDD-2445-8303-70AE40C983E8}"/>
              </a:ext>
            </a:extLst>
          </p:cNvPr>
          <p:cNvSpPr/>
          <p:nvPr/>
        </p:nvSpPr>
        <p:spPr bwMode="gray">
          <a:xfrm>
            <a:off x="642438" y="3573369"/>
            <a:ext cx="11088000" cy="271130"/>
          </a:xfrm>
          <a:prstGeom prst="chevron">
            <a:avLst/>
          </a:prstGeom>
          <a:gradFill>
            <a:gsLst>
              <a:gs pos="100000">
                <a:srgbClr val="C9D9F9"/>
              </a:gs>
              <a:gs pos="0">
                <a:srgbClr val="FB692E"/>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endParaRPr>
          </a:p>
        </p:txBody>
      </p:sp>
      <p:cxnSp>
        <p:nvCxnSpPr>
          <p:cNvPr id="12" name="Gerader Verbinder 15">
            <a:extLst>
              <a:ext uri="{FF2B5EF4-FFF2-40B4-BE49-F238E27FC236}">
                <a16:creationId xmlns:a16="http://schemas.microsoft.com/office/drawing/2014/main" id="{E0E8DE18-B9E6-F240-5BF4-888BEEAF1E26}"/>
              </a:ext>
            </a:extLst>
          </p:cNvPr>
          <p:cNvCxnSpPr/>
          <p:nvPr/>
        </p:nvCxnSpPr>
        <p:spPr bwMode="gray">
          <a:xfrm flipH="1">
            <a:off x="727502"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Gerader Verbinder 15">
            <a:extLst>
              <a:ext uri="{FF2B5EF4-FFF2-40B4-BE49-F238E27FC236}">
                <a16:creationId xmlns:a16="http://schemas.microsoft.com/office/drawing/2014/main" id="{958BBB2D-E82C-CFA9-4348-975AFF6FDAFB}"/>
              </a:ext>
            </a:extLst>
          </p:cNvPr>
          <p:cNvCxnSpPr/>
          <p:nvPr/>
        </p:nvCxnSpPr>
        <p:spPr bwMode="gray">
          <a:xfrm flipH="1">
            <a:off x="2376784"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Gerader Verbinder 15">
            <a:extLst>
              <a:ext uri="{FF2B5EF4-FFF2-40B4-BE49-F238E27FC236}">
                <a16:creationId xmlns:a16="http://schemas.microsoft.com/office/drawing/2014/main" id="{63B66A57-F4B3-1D02-F0AE-85C457B5D274}"/>
              </a:ext>
            </a:extLst>
          </p:cNvPr>
          <p:cNvCxnSpPr/>
          <p:nvPr/>
        </p:nvCxnSpPr>
        <p:spPr bwMode="gray">
          <a:xfrm flipH="1">
            <a:off x="3936127"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Gerader Verbinder 15">
            <a:extLst>
              <a:ext uri="{FF2B5EF4-FFF2-40B4-BE49-F238E27FC236}">
                <a16:creationId xmlns:a16="http://schemas.microsoft.com/office/drawing/2014/main" id="{6D6890AF-5DE2-EB58-F724-E052BFFE21D9}"/>
              </a:ext>
            </a:extLst>
          </p:cNvPr>
          <p:cNvCxnSpPr/>
          <p:nvPr/>
        </p:nvCxnSpPr>
        <p:spPr bwMode="gray">
          <a:xfrm flipH="1">
            <a:off x="5363278"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Gerader Verbinder 15">
            <a:extLst>
              <a:ext uri="{FF2B5EF4-FFF2-40B4-BE49-F238E27FC236}">
                <a16:creationId xmlns:a16="http://schemas.microsoft.com/office/drawing/2014/main" id="{98382269-F1B5-675E-39F5-153D58355296}"/>
              </a:ext>
            </a:extLst>
          </p:cNvPr>
          <p:cNvCxnSpPr/>
          <p:nvPr/>
        </p:nvCxnSpPr>
        <p:spPr bwMode="gray">
          <a:xfrm flipH="1">
            <a:off x="6791570"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Gerader Verbinder 15">
            <a:extLst>
              <a:ext uri="{FF2B5EF4-FFF2-40B4-BE49-F238E27FC236}">
                <a16:creationId xmlns:a16="http://schemas.microsoft.com/office/drawing/2014/main" id="{EDBE0B48-A4E9-988A-B9E1-4FD37B53F1BA}"/>
              </a:ext>
            </a:extLst>
          </p:cNvPr>
          <p:cNvCxnSpPr/>
          <p:nvPr/>
        </p:nvCxnSpPr>
        <p:spPr bwMode="gray">
          <a:xfrm flipH="1">
            <a:off x="8549483" y="1669312"/>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Gerader Verbinder 15">
            <a:extLst>
              <a:ext uri="{FF2B5EF4-FFF2-40B4-BE49-F238E27FC236}">
                <a16:creationId xmlns:a16="http://schemas.microsoft.com/office/drawing/2014/main" id="{AC4F8CA5-788D-ABA8-536E-2D78D567584A}"/>
              </a:ext>
            </a:extLst>
          </p:cNvPr>
          <p:cNvCxnSpPr/>
          <p:nvPr/>
        </p:nvCxnSpPr>
        <p:spPr bwMode="gray">
          <a:xfrm flipH="1">
            <a:off x="10108838" y="1694116"/>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文本框 19">
            <a:extLst>
              <a:ext uri="{FF2B5EF4-FFF2-40B4-BE49-F238E27FC236}">
                <a16:creationId xmlns:a16="http://schemas.microsoft.com/office/drawing/2014/main" id="{CBD95B9D-4B1A-D3D8-9409-5A591992D0CD}"/>
              </a:ext>
            </a:extLst>
          </p:cNvPr>
          <p:cNvSpPr txBox="1"/>
          <p:nvPr/>
        </p:nvSpPr>
        <p:spPr>
          <a:xfrm>
            <a:off x="727503" y="1374451"/>
            <a:ext cx="1694116" cy="874085"/>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1996</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山德士和汽巴</a:t>
            </a:r>
            <a:r>
              <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嘉基合并，成立诺华</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1" name="文本框 20">
            <a:extLst>
              <a:ext uri="{FF2B5EF4-FFF2-40B4-BE49-F238E27FC236}">
                <a16:creationId xmlns:a16="http://schemas.microsoft.com/office/drawing/2014/main" id="{D9F29EA4-D2FE-73DB-E920-3AB6D2926FB2}"/>
              </a:ext>
            </a:extLst>
          </p:cNvPr>
          <p:cNvSpPr txBox="1"/>
          <p:nvPr/>
        </p:nvSpPr>
        <p:spPr>
          <a:xfrm>
            <a:off x="2376783" y="1374451"/>
            <a:ext cx="1611358" cy="874085"/>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2000</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诺华与阿斯利康农业业务合并，成立先正达</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2" name="文本框 21">
            <a:extLst>
              <a:ext uri="{FF2B5EF4-FFF2-40B4-BE49-F238E27FC236}">
                <a16:creationId xmlns:a16="http://schemas.microsoft.com/office/drawing/2014/main" id="{CEF13BEB-423D-67EB-05A4-CA1A1520ABE6}"/>
              </a:ext>
            </a:extLst>
          </p:cNvPr>
          <p:cNvSpPr txBox="1"/>
          <p:nvPr/>
        </p:nvSpPr>
        <p:spPr>
          <a:xfrm>
            <a:off x="3890138" y="1374451"/>
            <a:ext cx="1566520" cy="1043363"/>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2002</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诺华生物医学研究中心在美国马萨诸塞州的剑桥成立</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3" name="文本框 22">
            <a:extLst>
              <a:ext uri="{FF2B5EF4-FFF2-40B4-BE49-F238E27FC236}">
                <a16:creationId xmlns:a16="http://schemas.microsoft.com/office/drawing/2014/main" id="{DB2B5AE1-1A9C-3156-9CF6-129DF40D66E8}"/>
              </a:ext>
            </a:extLst>
          </p:cNvPr>
          <p:cNvSpPr txBox="1"/>
          <p:nvPr/>
        </p:nvSpPr>
        <p:spPr>
          <a:xfrm>
            <a:off x="5341996" y="1374451"/>
            <a:ext cx="1460192" cy="704808"/>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2011</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诺华收购爱尔康</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4" name="文本框 23">
            <a:extLst>
              <a:ext uri="{FF2B5EF4-FFF2-40B4-BE49-F238E27FC236}">
                <a16:creationId xmlns:a16="http://schemas.microsoft.com/office/drawing/2014/main" id="{2AA51B7C-B62D-8EA7-BDCF-A9A9B4031781}"/>
              </a:ext>
            </a:extLst>
          </p:cNvPr>
          <p:cNvSpPr txBox="1"/>
          <p:nvPr/>
        </p:nvSpPr>
        <p:spPr>
          <a:xfrm>
            <a:off x="6791569" y="1374451"/>
            <a:ext cx="1646241" cy="1889748"/>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2018</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诺华收购</a:t>
            </a:r>
            <a:r>
              <a:rPr kumimoji="0" lang="en-US" altLang="zh-CN" sz="1100" b="0" i="0" u="none" strike="noStrike" kern="1200" cap="none" spc="0" normalizeH="0" noProof="0" err="1">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AveXis</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a:t>
            </a:r>
            <a:r>
              <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AAA</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和</a:t>
            </a:r>
            <a:r>
              <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Endocyte</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，拓展基因疗法与放射配体疗法平台</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诺华出售与葛兰素史克合资成立的消费者保健公司</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5" name="文本框 24">
            <a:extLst>
              <a:ext uri="{FF2B5EF4-FFF2-40B4-BE49-F238E27FC236}">
                <a16:creationId xmlns:a16="http://schemas.microsoft.com/office/drawing/2014/main" id="{5BEC7937-AE0C-949D-C179-D80DF99CA0FC}"/>
              </a:ext>
            </a:extLst>
          </p:cNvPr>
          <p:cNvSpPr txBox="1"/>
          <p:nvPr/>
        </p:nvSpPr>
        <p:spPr>
          <a:xfrm>
            <a:off x="8560088" y="1374451"/>
            <a:ext cx="1635634" cy="1889748"/>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2020</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诺华收购</a:t>
            </a:r>
            <a:r>
              <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The Medicines Company</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，拓展</a:t>
            </a:r>
            <a:r>
              <a:rPr kumimoji="0" lang="en-US" altLang="zh-CN" sz="1100" b="0" i="0" u="none" strike="noStrike" kern="1200" cap="none" spc="0" normalizeH="0" noProof="0" err="1">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xRNA</a:t>
            </a: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平台</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2020</a:t>
            </a: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年以来，</a:t>
            </a:r>
            <a:r>
              <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140</a:t>
            </a: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余款诺华创新药物在欧盟、美国、日本和中国获批</a:t>
            </a:r>
            <a:endPar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sp>
        <p:nvSpPr>
          <p:cNvPr id="26" name="文本框 25">
            <a:extLst>
              <a:ext uri="{FF2B5EF4-FFF2-40B4-BE49-F238E27FC236}">
                <a16:creationId xmlns:a16="http://schemas.microsoft.com/office/drawing/2014/main" id="{0B6FEE69-0041-F440-13ED-4DFC50A2F8C9}"/>
              </a:ext>
            </a:extLst>
          </p:cNvPr>
          <p:cNvSpPr txBox="1"/>
          <p:nvPr/>
        </p:nvSpPr>
        <p:spPr>
          <a:xfrm>
            <a:off x="10126610" y="1374451"/>
            <a:ext cx="1582562" cy="1381917"/>
          </a:xfrm>
          <a:prstGeom prst="rect">
            <a:avLst/>
          </a:prstGeom>
          <a:noFill/>
        </p:spPr>
        <p:txBody>
          <a:bodyPr wrap="square" rtlCol="0">
            <a:spAutoFit/>
          </a:bodyPr>
          <a:lstStyle/>
          <a:p>
            <a:pPr marL="0" marR="0" lvl="0" indent="0" algn="l" defTabSz="1219200" rtl="0" eaLnBrk="1" fontAlgn="auto" latinLnBrk="0" hangingPunct="1">
              <a:lnSpc>
                <a:spcPct val="12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2023</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诺华剥离山德士</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2023</a:t>
            </a: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年以来，诺华完成</a:t>
            </a:r>
            <a:r>
              <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50</a:t>
            </a: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多项战略交易，推进产品管线</a:t>
            </a:r>
            <a:endPar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p:txBody>
      </p:sp>
      <p:cxnSp>
        <p:nvCxnSpPr>
          <p:cNvPr id="27" name="Gerader Verbinder 15">
            <a:extLst>
              <a:ext uri="{FF2B5EF4-FFF2-40B4-BE49-F238E27FC236}">
                <a16:creationId xmlns:a16="http://schemas.microsoft.com/office/drawing/2014/main" id="{23978B61-B1C0-4F05-4FFE-0DFD4C1A8290}"/>
              </a:ext>
            </a:extLst>
          </p:cNvPr>
          <p:cNvCxnSpPr/>
          <p:nvPr/>
        </p:nvCxnSpPr>
        <p:spPr bwMode="gray">
          <a:xfrm flipH="1">
            <a:off x="1270157"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r Verbinder 15">
            <a:extLst>
              <a:ext uri="{FF2B5EF4-FFF2-40B4-BE49-F238E27FC236}">
                <a16:creationId xmlns:a16="http://schemas.microsoft.com/office/drawing/2014/main" id="{558B2D74-23C6-3FAF-002E-807F567B166A}"/>
              </a:ext>
            </a:extLst>
          </p:cNvPr>
          <p:cNvCxnSpPr/>
          <p:nvPr/>
        </p:nvCxnSpPr>
        <p:spPr bwMode="gray">
          <a:xfrm flipH="1">
            <a:off x="2687828"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r Verbinder 15">
            <a:extLst>
              <a:ext uri="{FF2B5EF4-FFF2-40B4-BE49-F238E27FC236}">
                <a16:creationId xmlns:a16="http://schemas.microsoft.com/office/drawing/2014/main" id="{75B82F26-19B6-4EA5-FED3-1858F76E86ED}"/>
              </a:ext>
            </a:extLst>
          </p:cNvPr>
          <p:cNvCxnSpPr/>
          <p:nvPr/>
        </p:nvCxnSpPr>
        <p:spPr bwMode="gray">
          <a:xfrm flipH="1">
            <a:off x="4392124"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r Verbinder 15">
            <a:extLst>
              <a:ext uri="{FF2B5EF4-FFF2-40B4-BE49-F238E27FC236}">
                <a16:creationId xmlns:a16="http://schemas.microsoft.com/office/drawing/2014/main" id="{0E15749D-4F4C-257F-45CE-E21BFDF0F3B0}"/>
              </a:ext>
            </a:extLst>
          </p:cNvPr>
          <p:cNvCxnSpPr/>
          <p:nvPr/>
        </p:nvCxnSpPr>
        <p:spPr bwMode="gray">
          <a:xfrm flipH="1">
            <a:off x="5878677"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r Verbinder 15">
            <a:extLst>
              <a:ext uri="{FF2B5EF4-FFF2-40B4-BE49-F238E27FC236}">
                <a16:creationId xmlns:a16="http://schemas.microsoft.com/office/drawing/2014/main" id="{FBDBC271-2752-17BE-DBA5-91E90CEA040F}"/>
              </a:ext>
            </a:extLst>
          </p:cNvPr>
          <p:cNvCxnSpPr/>
          <p:nvPr/>
        </p:nvCxnSpPr>
        <p:spPr bwMode="gray">
          <a:xfrm flipH="1">
            <a:off x="7606732"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r Verbinder 15">
            <a:extLst>
              <a:ext uri="{FF2B5EF4-FFF2-40B4-BE49-F238E27FC236}">
                <a16:creationId xmlns:a16="http://schemas.microsoft.com/office/drawing/2014/main" id="{ABEAD890-E597-1A60-70E6-8E0555598A00}"/>
              </a:ext>
            </a:extLst>
          </p:cNvPr>
          <p:cNvCxnSpPr/>
          <p:nvPr/>
        </p:nvCxnSpPr>
        <p:spPr bwMode="gray">
          <a:xfrm flipH="1">
            <a:off x="8981314"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r Verbinder 15">
            <a:extLst>
              <a:ext uri="{FF2B5EF4-FFF2-40B4-BE49-F238E27FC236}">
                <a16:creationId xmlns:a16="http://schemas.microsoft.com/office/drawing/2014/main" id="{C6DD1A40-F40E-8F43-39DC-4FC39AF10C12}"/>
              </a:ext>
            </a:extLst>
          </p:cNvPr>
          <p:cNvCxnSpPr/>
          <p:nvPr/>
        </p:nvCxnSpPr>
        <p:spPr bwMode="gray">
          <a:xfrm flipH="1">
            <a:off x="10481465" y="3844499"/>
            <a:ext cx="0" cy="1904057"/>
          </a:xfrm>
          <a:prstGeom prst="line">
            <a:avLst/>
          </a:prstGeom>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文本框 33">
            <a:extLst>
              <a:ext uri="{FF2B5EF4-FFF2-40B4-BE49-F238E27FC236}">
                <a16:creationId xmlns:a16="http://schemas.microsoft.com/office/drawing/2014/main" id="{FEF1B9CF-781F-91D1-8F63-63C1B44CCF70}"/>
              </a:ext>
            </a:extLst>
          </p:cNvPr>
          <p:cNvSpPr txBox="1"/>
          <p:nvPr/>
        </p:nvSpPr>
        <p:spPr>
          <a:xfrm>
            <a:off x="1270157" y="5349710"/>
            <a:ext cx="1694116"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基因组研究中心</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在圣地亚哥成立</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1999</a:t>
            </a:r>
          </a:p>
        </p:txBody>
      </p:sp>
      <p:sp>
        <p:nvSpPr>
          <p:cNvPr id="47" name="文本框 46">
            <a:extLst>
              <a:ext uri="{FF2B5EF4-FFF2-40B4-BE49-F238E27FC236}">
                <a16:creationId xmlns:a16="http://schemas.microsoft.com/office/drawing/2014/main" id="{EFCD7481-7A58-2307-C1A2-FF0991A8A157}"/>
              </a:ext>
            </a:extLst>
          </p:cNvPr>
          <p:cNvSpPr txBox="1"/>
          <p:nvPr/>
        </p:nvSpPr>
        <p:spPr>
          <a:xfrm>
            <a:off x="2688536" y="4908039"/>
            <a:ext cx="1762287" cy="130805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诺华巴塞尔园区项目启动</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诺华联合世界卫生组织发起抗疟疾行动</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2001</a:t>
            </a:r>
          </a:p>
        </p:txBody>
      </p:sp>
      <p:sp>
        <p:nvSpPr>
          <p:cNvPr id="48" name="文本框 47">
            <a:extLst>
              <a:ext uri="{FF2B5EF4-FFF2-40B4-BE49-F238E27FC236}">
                <a16:creationId xmlns:a16="http://schemas.microsoft.com/office/drawing/2014/main" id="{1C8E31FC-3EAE-B5DE-FD5A-CF903F7A4C90}"/>
              </a:ext>
            </a:extLst>
          </p:cNvPr>
          <p:cNvSpPr txBox="1"/>
          <p:nvPr/>
        </p:nvSpPr>
        <p:spPr>
          <a:xfrm>
            <a:off x="4377116" y="5349710"/>
            <a:ext cx="1520144"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诺华将仿制药业务统一至旗下山德士</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2003</a:t>
            </a:r>
          </a:p>
        </p:txBody>
      </p:sp>
      <p:sp>
        <p:nvSpPr>
          <p:cNvPr id="49" name="文本框 48">
            <a:extLst>
              <a:ext uri="{FF2B5EF4-FFF2-40B4-BE49-F238E27FC236}">
                <a16:creationId xmlns:a16="http://schemas.microsoft.com/office/drawing/2014/main" id="{888DC99A-1586-B00E-BB28-287AA4440F00}"/>
              </a:ext>
            </a:extLst>
          </p:cNvPr>
          <p:cNvSpPr txBox="1"/>
          <p:nvPr/>
        </p:nvSpPr>
        <p:spPr>
          <a:xfrm>
            <a:off x="5895646" y="4864962"/>
            <a:ext cx="1724797" cy="1308050"/>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诺华收购葛兰素史克肿瘤业务；设立消费者保健合资公司</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诺华剥离动物保健业务</a:t>
            </a: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2015</a:t>
            </a:r>
          </a:p>
        </p:txBody>
      </p:sp>
      <p:sp>
        <p:nvSpPr>
          <p:cNvPr id="50" name="文本框 49">
            <a:extLst>
              <a:ext uri="{FF2B5EF4-FFF2-40B4-BE49-F238E27FC236}">
                <a16:creationId xmlns:a16="http://schemas.microsoft.com/office/drawing/2014/main" id="{18399B5E-E3E0-A461-CB75-99E70D960B31}"/>
              </a:ext>
            </a:extLst>
          </p:cNvPr>
          <p:cNvSpPr txBox="1"/>
          <p:nvPr/>
        </p:nvSpPr>
        <p:spPr>
          <a:xfrm>
            <a:off x="7593021" y="5447913"/>
            <a:ext cx="1694116" cy="630942"/>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诺华剥离爱尔康</a:t>
            </a:r>
            <a:endParaRPr kumimoji="0" lang="en-US" altLang="zh-CN"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2019</a:t>
            </a:r>
          </a:p>
        </p:txBody>
      </p:sp>
      <p:sp>
        <p:nvSpPr>
          <p:cNvPr id="51" name="文本框 50">
            <a:extLst>
              <a:ext uri="{FF2B5EF4-FFF2-40B4-BE49-F238E27FC236}">
                <a16:creationId xmlns:a16="http://schemas.microsoft.com/office/drawing/2014/main" id="{9C967FE5-5178-5528-179D-611901F6A544}"/>
              </a:ext>
            </a:extLst>
          </p:cNvPr>
          <p:cNvSpPr txBox="1"/>
          <p:nvPr/>
        </p:nvSpPr>
        <p:spPr>
          <a:xfrm>
            <a:off x="8976447" y="5447913"/>
            <a:ext cx="1694116" cy="630942"/>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诺华出让罗氏公司股权</a:t>
            </a: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2021</a:t>
            </a:r>
          </a:p>
        </p:txBody>
      </p:sp>
      <p:sp>
        <p:nvSpPr>
          <p:cNvPr id="52" name="文本框 51">
            <a:extLst>
              <a:ext uri="{FF2B5EF4-FFF2-40B4-BE49-F238E27FC236}">
                <a16:creationId xmlns:a16="http://schemas.microsoft.com/office/drawing/2014/main" id="{D2469FE7-4180-B570-207C-41F7576A3F7E}"/>
              </a:ext>
            </a:extLst>
          </p:cNvPr>
          <p:cNvSpPr txBox="1"/>
          <p:nvPr/>
        </p:nvSpPr>
        <p:spPr>
          <a:xfrm>
            <a:off x="10526229" y="5286330"/>
            <a:ext cx="1338661"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诺华产品惠及全球超</a:t>
            </a:r>
            <a:r>
              <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3</a:t>
            </a:r>
            <a:r>
              <a:rPr kumimoji="0" lang="zh-CN" altLang="en-US"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rPr>
              <a:t>亿人</a:t>
            </a:r>
            <a:endParaRPr kumimoji="0" lang="en-US" altLang="zh-CN" sz="11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sym typeface="+mn-ea"/>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400" b="1"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panose="020B0604020202020204" pitchFamily="34" charset="0"/>
              </a:rPr>
              <a:t>2025</a:t>
            </a:r>
          </a:p>
        </p:txBody>
      </p:sp>
    </p:spTree>
    <p:extLst>
      <p:ext uri="{BB962C8B-B14F-4D97-AF65-F5344CB8AC3E}">
        <p14:creationId xmlns:p14="http://schemas.microsoft.com/office/powerpoint/2010/main" val="205096106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0CB5142E-DED1-46B9-D10F-374E7D7F762F}"/>
              </a:ext>
            </a:extLst>
          </p:cNvPr>
          <p:cNvGraphicFramePr>
            <a:graphicFrameLocks noChangeAspect="1"/>
          </p:cNvGraphicFramePr>
          <p:nvPr>
            <p:custDataLst>
              <p:tags r:id="rId1"/>
            </p:custDataLst>
            <p:extLst>
              <p:ext uri="{D42A27DB-BD31-4B8C-83A1-F6EECF244321}">
                <p14:modId xmlns:p14="http://schemas.microsoft.com/office/powerpoint/2010/main" val="138987691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0CB5142E-DED1-46B9-D10F-374E7D7F762F}"/>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6" name="Title 10">
            <a:extLst>
              <a:ext uri="{FF2B5EF4-FFF2-40B4-BE49-F238E27FC236}">
                <a16:creationId xmlns:a16="http://schemas.microsoft.com/office/drawing/2014/main" id="{984C8365-54EE-1D79-0D7B-1EF5218F422C}"/>
              </a:ext>
            </a:extLst>
          </p:cNvPr>
          <p:cNvSpPr>
            <a:spLocks noGrp="1"/>
          </p:cNvSpPr>
          <p:nvPr>
            <p:ph type="title"/>
          </p:nvPr>
        </p:nvSpPr>
        <p:spPr>
          <a:xfrm>
            <a:off x="551384" y="476672"/>
            <a:ext cx="5472000" cy="886397"/>
          </a:xfrm>
        </p:spPr>
        <p:txBody>
          <a:bodyPr vert="horz"/>
          <a:lstStyle/>
          <a:p>
            <a:r>
              <a:rPr lang="zh-CN" altLang="en-US" sz="3200" b="1">
                <a:latin typeface="黑体" panose="02010609060101010101" pitchFamily="49" charset="-122"/>
                <a:ea typeface="黑体" panose="02010609060101010101" pitchFamily="49" charset="-122"/>
              </a:rPr>
              <a:t>我们坚守使命，以明确的价值观践行企业文化</a:t>
            </a:r>
            <a:endParaRPr lang="en-GB" altLang="zh-CN" sz="3200" b="1">
              <a:latin typeface="黑体" panose="02010609060101010101" pitchFamily="49" charset="-122"/>
              <a:ea typeface="黑体" panose="02010609060101010101" pitchFamily="49" charset="-122"/>
            </a:endParaRPr>
          </a:p>
        </p:txBody>
      </p:sp>
      <p:pic>
        <p:nvPicPr>
          <p:cNvPr id="6" name="Picture Placeholder 5">
            <a:extLst>
              <a:ext uri="{FF2B5EF4-FFF2-40B4-BE49-F238E27FC236}">
                <a16:creationId xmlns:a16="http://schemas.microsoft.com/office/drawing/2014/main" id="{89EB15F2-2EC9-E2FD-1D4D-9EF56FBAE418}"/>
              </a:ext>
            </a:extLst>
          </p:cNvPr>
          <p:cNvPicPr>
            <a:picLocks noGrp="1" noChangeAspect="1"/>
          </p:cNvPicPr>
          <p:nvPr>
            <p:ph type="pic" sz="quarter" idx="14"/>
          </p:nvPr>
        </p:nvPicPr>
        <p:blipFill>
          <a:blip r:embed="rId6"/>
          <a:srcRect l="20718" r="20718"/>
          <a:stretch>
            <a:fillRect/>
          </a:stretch>
        </p:blipFill>
        <p:spPr bwMode="gray">
          <a:prstGeom prst="rect">
            <a:avLst/>
          </a:prstGeom>
          <a:solidFill>
            <a:srgbClr val="F2F2F2"/>
          </a:solidFill>
        </p:spPr>
      </p:pic>
      <p:sp>
        <p:nvSpPr>
          <p:cNvPr id="17" name="Title 1">
            <a:extLst>
              <a:ext uri="{FF2B5EF4-FFF2-40B4-BE49-F238E27FC236}">
                <a16:creationId xmlns:a16="http://schemas.microsoft.com/office/drawing/2014/main" id="{6B4B59C5-3845-5357-341A-E0C76C38A965}"/>
              </a:ext>
            </a:extLst>
          </p:cNvPr>
          <p:cNvSpPr txBox="1"/>
          <p:nvPr/>
        </p:nvSpPr>
        <p:spPr>
          <a:xfrm>
            <a:off x="604838" y="344927"/>
            <a:ext cx="5062315" cy="545053"/>
          </a:xfrm>
          <a:prstGeom prst="rect">
            <a:avLst/>
          </a:prstGeom>
        </p:spPr>
        <p:txBody>
          <a:bodyPr vert="horz" lIns="0" tIns="0" rIns="0" bIns="0" rtlCol="0" anchor="t" anchorCtr="0">
            <a:noAutofit/>
          </a:bodyPr>
          <a:lstStyle>
            <a:lvl1pPr algn="l" defTabSz="914400" rtl="0" eaLnBrk="1" latinLnBrk="0" hangingPunct="1">
              <a:lnSpc>
                <a:spcPct val="95000"/>
              </a:lnSpc>
              <a:spcBef>
                <a:spcPct val="0"/>
              </a:spcBef>
              <a:buNone/>
              <a:defRPr sz="3000" b="1" kern="1200">
                <a:solidFill>
                  <a:srgbClr val="002068"/>
                </a:solidFill>
                <a:latin typeface="+mj-lt"/>
                <a:ea typeface="+mj-ea"/>
                <a:cs typeface="+mj-cs"/>
              </a:defRPr>
            </a:lvl1pPr>
          </a:lstStyle>
          <a:p>
            <a:pPr marL="0" marR="0" lvl="0" indent="0" algn="l" defTabSz="914400" rtl="0" eaLnBrk="1" fontAlgn="auto" latinLnBrk="0" hangingPunct="1">
              <a:lnSpc>
                <a:spcPct val="95000"/>
              </a:lnSpc>
              <a:spcBef>
                <a:spcPct val="0"/>
              </a:spcBef>
              <a:spcAft>
                <a:spcPct val="0"/>
              </a:spcAft>
              <a:buClrTx/>
              <a:buSzTx/>
              <a:buFontTx/>
              <a:buNone/>
              <a:defRPr/>
            </a:pPr>
            <a:endParaRPr kumimoji="0" lang="en-GB" sz="3000" b="1" i="0" u="none" strike="noStrike" kern="1200" cap="none" spc="0" normalizeH="0" baseline="0" noProof="0">
              <a:ln>
                <a:noFill/>
              </a:ln>
              <a:solidFill>
                <a:srgbClr val="002068"/>
              </a:solidFill>
              <a:effectLst/>
              <a:uLnTx/>
              <a:uFillTx/>
              <a:latin typeface="黑体" panose="02010609060101010101" pitchFamily="49" charset="-122"/>
              <a:ea typeface="黑体" panose="02010609060101010101" pitchFamily="49" charset="-122"/>
            </a:endParaRPr>
          </a:p>
        </p:txBody>
      </p:sp>
      <p:sp>
        <p:nvSpPr>
          <p:cNvPr id="43" name="Rectangle 108">
            <a:extLst>
              <a:ext uri="{FF2B5EF4-FFF2-40B4-BE49-F238E27FC236}">
                <a16:creationId xmlns:a16="http://schemas.microsoft.com/office/drawing/2014/main" id="{73884BD3-7F43-EBD3-2C3F-85AF43F325B9}"/>
              </a:ext>
            </a:extLst>
          </p:cNvPr>
          <p:cNvSpPr/>
          <p:nvPr/>
        </p:nvSpPr>
        <p:spPr>
          <a:xfrm>
            <a:off x="558991" y="2269864"/>
            <a:ext cx="5271538" cy="1211974"/>
          </a:xfrm>
          <a:prstGeom prst="rect">
            <a:avLst/>
          </a:prstGeom>
          <a:gradFill flip="none" rotWithShape="1">
            <a:gsLst>
              <a:gs pos="100000">
                <a:srgbClr val="C7D9EC"/>
              </a:gs>
              <a:gs pos="0">
                <a:srgbClr val="FB692E"/>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0">
              <a:spcBef>
                <a:spcPts val="95"/>
              </a:spcBef>
            </a:pPr>
            <a:r>
              <a:rPr lang="zh-CN" altLang="en-US" sz="2400" b="1">
                <a:solidFill>
                  <a:schemeClr val="tx1"/>
                </a:solidFill>
                <a:latin typeface="黑体" panose="02010609060101010101" pitchFamily="49" charset="-122"/>
                <a:ea typeface="黑体" panose="02010609060101010101" pitchFamily="49" charset="-122"/>
                <a:cs typeface="Arial"/>
              </a:rPr>
              <a:t>使命</a:t>
            </a:r>
            <a:endParaRPr lang="en-US" altLang="zh-CN" sz="2400" b="1">
              <a:solidFill>
                <a:schemeClr val="tx1"/>
              </a:solidFill>
              <a:latin typeface="黑体" panose="02010609060101010101" pitchFamily="49" charset="-122"/>
              <a:ea typeface="黑体" panose="02010609060101010101" pitchFamily="49" charset="-122"/>
              <a:cs typeface="Arial"/>
            </a:endParaRPr>
          </a:p>
          <a:p>
            <a:pPr marL="38100">
              <a:spcBef>
                <a:spcPts val="95"/>
              </a:spcBef>
            </a:pPr>
            <a:r>
              <a:rPr lang="zh-CN" altLang="en-US" sz="2000" kern="0">
                <a:solidFill>
                  <a:schemeClr val="tx1"/>
                </a:solidFill>
                <a:latin typeface="黑体" panose="02010609060101010101" pitchFamily="49" charset="-122"/>
                <a:ea typeface="黑体" panose="02010609060101010101" pitchFamily="49" charset="-122"/>
              </a:rPr>
              <a:t>创想医药未来，改善生活质量，延长人类</a:t>
            </a:r>
            <a:endParaRPr lang="en-US" altLang="zh-CN" sz="2000" kern="0">
              <a:solidFill>
                <a:schemeClr val="tx1"/>
              </a:solidFill>
              <a:latin typeface="黑体" panose="02010609060101010101" pitchFamily="49" charset="-122"/>
              <a:ea typeface="黑体" panose="02010609060101010101" pitchFamily="49" charset="-122"/>
            </a:endParaRPr>
          </a:p>
          <a:p>
            <a:pPr marL="38100">
              <a:spcBef>
                <a:spcPts val="95"/>
              </a:spcBef>
            </a:pPr>
            <a:r>
              <a:rPr lang="zh-CN" altLang="en-US" sz="2000" kern="0">
                <a:solidFill>
                  <a:schemeClr val="tx1"/>
                </a:solidFill>
                <a:latin typeface="黑体" panose="02010609060101010101" pitchFamily="49" charset="-122"/>
                <a:ea typeface="黑体" panose="02010609060101010101" pitchFamily="49" charset="-122"/>
              </a:rPr>
              <a:t>寿命</a:t>
            </a:r>
          </a:p>
        </p:txBody>
      </p:sp>
      <p:sp>
        <p:nvSpPr>
          <p:cNvPr id="41" name="Rectangle 108">
            <a:extLst>
              <a:ext uri="{FF2B5EF4-FFF2-40B4-BE49-F238E27FC236}">
                <a16:creationId xmlns:a16="http://schemas.microsoft.com/office/drawing/2014/main" id="{0F6B147A-F519-879E-BFE9-1589EA0E5CC0}"/>
              </a:ext>
            </a:extLst>
          </p:cNvPr>
          <p:cNvSpPr/>
          <p:nvPr/>
        </p:nvSpPr>
        <p:spPr>
          <a:xfrm>
            <a:off x="558991" y="4845926"/>
            <a:ext cx="5271538" cy="121197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0">
              <a:spcBef>
                <a:spcPts val="95"/>
              </a:spcBef>
              <a:tabLst>
                <a:tab pos="1643063" algn="l"/>
              </a:tabLst>
              <a:defRPr/>
            </a:pPr>
            <a:r>
              <a:rPr lang="zh-CN" altLang="en-US" sz="2400" b="1">
                <a:solidFill>
                  <a:schemeClr val="tx1"/>
                </a:solidFill>
                <a:latin typeface="黑体" panose="02010609060101010101" pitchFamily="49" charset="-122"/>
                <a:ea typeface="黑体" panose="02010609060101010101" pitchFamily="49" charset="-122"/>
                <a:cs typeface="Arial"/>
              </a:rPr>
              <a:t>价值观</a:t>
            </a:r>
            <a:endParaRPr lang="en-GB" sz="2400" b="1">
              <a:solidFill>
                <a:schemeClr val="tx1"/>
              </a:solidFill>
              <a:latin typeface="黑体" panose="02010609060101010101" pitchFamily="49" charset="-122"/>
              <a:ea typeface="黑体" panose="02010609060101010101" pitchFamily="49" charset="-122"/>
              <a:cs typeface="Arial"/>
            </a:endParaRPr>
          </a:p>
          <a:p>
            <a:pPr marL="38100">
              <a:spcBef>
                <a:spcPts val="95"/>
              </a:spcBef>
            </a:pPr>
            <a:r>
              <a:rPr lang="zh-CN" altLang="en-US" sz="2000" kern="0">
                <a:solidFill>
                  <a:schemeClr val="accent6">
                    <a:lumMod val="10000"/>
                  </a:schemeClr>
                </a:solidFill>
                <a:latin typeface="黑体" panose="02010609060101010101" pitchFamily="49" charset="-122"/>
                <a:ea typeface="黑体" panose="02010609060101010101" pitchFamily="49" charset="-122"/>
              </a:rPr>
              <a:t>激发、求知、赋能、诚信</a:t>
            </a:r>
          </a:p>
        </p:txBody>
      </p:sp>
      <p:sp>
        <p:nvSpPr>
          <p:cNvPr id="39" name="Rectangle 108">
            <a:extLst>
              <a:ext uri="{FF2B5EF4-FFF2-40B4-BE49-F238E27FC236}">
                <a16:creationId xmlns:a16="http://schemas.microsoft.com/office/drawing/2014/main" id="{AD4C636E-8E06-43C0-741B-3CACC2C09B3B}"/>
              </a:ext>
            </a:extLst>
          </p:cNvPr>
          <p:cNvSpPr/>
          <p:nvPr/>
        </p:nvSpPr>
        <p:spPr>
          <a:xfrm>
            <a:off x="558991" y="3557895"/>
            <a:ext cx="5271538" cy="121197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0">
              <a:lnSpc>
                <a:spcPct val="100000"/>
              </a:lnSpc>
              <a:spcBef>
                <a:spcPts val="95"/>
              </a:spcBef>
            </a:pPr>
            <a:r>
              <a:rPr lang="zh-CN" altLang="en-US" sz="2400" b="1">
                <a:solidFill>
                  <a:schemeClr val="tx1"/>
                </a:solidFill>
                <a:latin typeface="黑体" panose="02010609060101010101" pitchFamily="49" charset="-122"/>
                <a:ea typeface="黑体" panose="02010609060101010101" pitchFamily="49" charset="-122"/>
                <a:cs typeface="Arial"/>
              </a:rPr>
              <a:t>愿景</a:t>
            </a:r>
            <a:endParaRPr lang="en-GB" sz="2400" b="1">
              <a:solidFill>
                <a:schemeClr val="tx1"/>
              </a:solidFill>
              <a:latin typeface="黑体" panose="02010609060101010101" pitchFamily="49" charset="-122"/>
              <a:ea typeface="黑体" panose="02010609060101010101" pitchFamily="49" charset="-122"/>
              <a:cs typeface="Arial"/>
            </a:endParaRPr>
          </a:p>
          <a:p>
            <a:pPr marL="38100">
              <a:spcBef>
                <a:spcPts val="95"/>
              </a:spcBef>
            </a:pPr>
            <a:r>
              <a:rPr lang="zh-CN" altLang="en-US" sz="2000" kern="0">
                <a:solidFill>
                  <a:schemeClr val="tx1"/>
                </a:solidFill>
                <a:latin typeface="黑体" panose="02010609060101010101" pitchFamily="49" charset="-122"/>
                <a:ea typeface="黑体" panose="02010609060101010101" pitchFamily="49" charset="-122"/>
              </a:rPr>
              <a:t>成为全球最具价值和最值得信赖的医药健康企业</a:t>
            </a:r>
          </a:p>
        </p:txBody>
      </p:sp>
    </p:spTree>
    <p:extLst>
      <p:ext uri="{BB962C8B-B14F-4D97-AF65-F5344CB8AC3E}">
        <p14:creationId xmlns:p14="http://schemas.microsoft.com/office/powerpoint/2010/main" val="10747180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A2DB553-8AE0-06FA-FB0A-68C990E331E9}"/>
              </a:ext>
            </a:extLst>
          </p:cNvPr>
          <p:cNvSpPr/>
          <p:nvPr/>
        </p:nvSpPr>
        <p:spPr>
          <a:xfrm>
            <a:off x="6167439" y="1844675"/>
            <a:ext cx="5473699" cy="42132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err="1"/>
          </a:p>
        </p:txBody>
      </p:sp>
      <p:sp>
        <p:nvSpPr>
          <p:cNvPr id="20" name="Rectangle 19">
            <a:extLst>
              <a:ext uri="{FF2B5EF4-FFF2-40B4-BE49-F238E27FC236}">
                <a16:creationId xmlns:a16="http://schemas.microsoft.com/office/drawing/2014/main" id="{477191FE-4B33-DC0D-DED8-78757B859E14}"/>
              </a:ext>
            </a:extLst>
          </p:cNvPr>
          <p:cNvSpPr/>
          <p:nvPr/>
        </p:nvSpPr>
        <p:spPr>
          <a:xfrm>
            <a:off x="550863" y="1844675"/>
            <a:ext cx="5473699" cy="42132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180000" indent="-180000" algn="l">
              <a:spcBef>
                <a:spcPts val="800"/>
              </a:spcBef>
              <a:buFont typeface="Volta Modern Display 55 Rom" panose="020B0604020202020204" pitchFamily="34" charset="0"/>
              <a:buChar char="•"/>
            </a:pPr>
            <a:endParaRPr lang="en-US" err="1">
              <a:latin typeface="黑体" panose="02010609060101010101" pitchFamily="49" charset="-122"/>
              <a:ea typeface="黑体" panose="02010609060101010101" pitchFamily="49" charset="-122"/>
            </a:endParaRPr>
          </a:p>
        </p:txBody>
      </p:sp>
      <p:graphicFrame>
        <p:nvGraphicFramePr>
          <p:cNvPr id="13" name="Object 12" hidden="1">
            <a:extLst>
              <a:ext uri="{FF2B5EF4-FFF2-40B4-BE49-F238E27FC236}">
                <a16:creationId xmlns:a16="http://schemas.microsoft.com/office/drawing/2014/main" id="{2BBDB69C-6285-8FBD-C8A1-7746E58657C2}"/>
              </a:ext>
            </a:extLst>
          </p:cNvPr>
          <p:cNvGraphicFramePr>
            <a:graphicFrameLocks noChangeAspect="1"/>
          </p:cNvGraphicFramePr>
          <p:nvPr>
            <p:custDataLst>
              <p:tags r:id="rId1"/>
            </p:custDataLst>
            <p:extLst>
              <p:ext uri="{D42A27DB-BD31-4B8C-83A1-F6EECF244321}">
                <p14:modId xmlns:p14="http://schemas.microsoft.com/office/powerpoint/2010/main" val="998154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2BBDB69C-6285-8FBD-C8A1-7746E58657C2}"/>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154EDDF-BD7C-C13C-01EA-31459792FA1E}"/>
              </a:ext>
            </a:extLst>
          </p:cNvPr>
          <p:cNvSpPr>
            <a:spLocks noGrp="1"/>
          </p:cNvSpPr>
          <p:nvPr>
            <p:ph type="title"/>
          </p:nvPr>
        </p:nvSpPr>
        <p:spPr/>
        <p:txBody>
          <a:bodyPr vert="horz"/>
          <a:lstStyle/>
          <a:p>
            <a:r>
              <a:rPr lang="zh-CN" altLang="en-US" b="1">
                <a:latin typeface="Volta Modern Display 55 Rom" pitchFamily="50" charset="0"/>
                <a:ea typeface="黑体" panose="02010609060101010101" pitchFamily="49" charset="-122"/>
              </a:rPr>
              <a:t>全球数亿人受益于我们的药物</a:t>
            </a:r>
          </a:p>
        </p:txBody>
      </p:sp>
      <p:sp>
        <p:nvSpPr>
          <p:cNvPr id="4" name="TextBox 3">
            <a:extLst>
              <a:ext uri="{FF2B5EF4-FFF2-40B4-BE49-F238E27FC236}">
                <a16:creationId xmlns:a16="http://schemas.microsoft.com/office/drawing/2014/main" id="{D83D5BDD-46E5-FD83-AECF-DF56F607C699}"/>
              </a:ext>
            </a:extLst>
          </p:cNvPr>
          <p:cNvSpPr txBox="1"/>
          <p:nvPr/>
        </p:nvSpPr>
        <p:spPr>
          <a:xfrm>
            <a:off x="3686629" y="6168571"/>
            <a:ext cx="3496887" cy="415498"/>
          </a:xfrm>
          <a:prstGeom prst="rect">
            <a:avLst/>
          </a:prstGeom>
          <a:noFill/>
        </p:spPr>
        <p:txBody>
          <a:bodyPr wrap="square" lIns="0" tIns="0" rIns="0" bIns="0" rtlCol="0">
            <a:spAutoFit/>
          </a:bodyPr>
          <a:lstStyle/>
          <a:p>
            <a:pPr marL="180000" indent="-180000" algn="l">
              <a:spcBef>
                <a:spcPts val="800"/>
              </a:spcBef>
              <a:buFont typeface="Volta Modern Display 55 Rom" panose="020B0604020202020204" pitchFamily="34" charset="0"/>
              <a:buChar char="•"/>
            </a:pPr>
            <a:endParaRPr lang="en-US" err="1"/>
          </a:p>
        </p:txBody>
      </p:sp>
      <p:sp>
        <p:nvSpPr>
          <p:cNvPr id="9" name="TextBox 8">
            <a:extLst>
              <a:ext uri="{FF2B5EF4-FFF2-40B4-BE49-F238E27FC236}">
                <a16:creationId xmlns:a16="http://schemas.microsoft.com/office/drawing/2014/main" id="{A71C5F99-6B5A-3B0E-D66E-8BB4A97321B0}"/>
              </a:ext>
            </a:extLst>
          </p:cNvPr>
          <p:cNvSpPr txBox="1"/>
          <p:nvPr/>
        </p:nvSpPr>
        <p:spPr>
          <a:xfrm>
            <a:off x="3760045" y="6283987"/>
            <a:ext cx="6846941" cy="153888"/>
          </a:xfrm>
          <a:prstGeom prst="rect">
            <a:avLst/>
          </a:prstGeom>
          <a:noFill/>
        </p:spPr>
        <p:txBody>
          <a:bodyPr wrap="square" lIns="0" tIns="0" rIns="0" bIns="0" rtlCol="0">
            <a:spAutoFit/>
          </a:bodyPr>
          <a:lstStyle/>
          <a:p>
            <a:pPr>
              <a:spcBef>
                <a:spcPts val="800"/>
              </a:spcBef>
            </a:pPr>
            <a:r>
              <a:rPr lang="en-US" sz="1000" spc="-13" baseline="30000">
                <a:solidFill>
                  <a:srgbClr val="000000"/>
                </a:solidFill>
                <a:latin typeface="Arial"/>
                <a:cs typeface="Arial"/>
              </a:rPr>
              <a:t>1</a:t>
            </a:r>
            <a:r>
              <a:rPr lang="zh-CN" altLang="en-US" sz="1000" spc="-13" baseline="30000">
                <a:solidFill>
                  <a:srgbClr val="000000"/>
                </a:solidFill>
                <a:latin typeface="Arial"/>
                <a:cs typeface="Arial"/>
              </a:rPr>
              <a:t>包括诺华在全球注册并商业化的所有药品，含成熟品牌产品。</a:t>
            </a:r>
            <a:endParaRPr lang="en-US" sz="1000"/>
          </a:p>
        </p:txBody>
      </p:sp>
      <p:sp>
        <p:nvSpPr>
          <p:cNvPr id="3" name="Inhaltsplatzhalter 2">
            <a:extLst>
              <a:ext uri="{FF2B5EF4-FFF2-40B4-BE49-F238E27FC236}">
                <a16:creationId xmlns:a16="http://schemas.microsoft.com/office/drawing/2014/main" id="{EA4F384B-2D52-4C6B-E393-605AA5D5D702}"/>
              </a:ext>
            </a:extLst>
          </p:cNvPr>
          <p:cNvSpPr txBox="1"/>
          <p:nvPr/>
        </p:nvSpPr>
        <p:spPr>
          <a:xfrm>
            <a:off x="551384" y="3539671"/>
            <a:ext cx="5473178" cy="615553"/>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zh-CN" altLang="en-US" sz="2400" b="1" spc="-30">
                <a:latin typeface="Volta Modern Display 55 Rom" pitchFamily="50" charset="0"/>
                <a:ea typeface="黑体" panose="02010609060101010101" pitchFamily="49" charset="-122"/>
              </a:rPr>
              <a:t>患者</a:t>
            </a:r>
            <a:endParaRPr lang="en-US" altLang="zh-CN" sz="2400" b="1" spc="-30">
              <a:latin typeface="Volta Modern Display 55 Rom" pitchFamily="50" charset="0"/>
              <a:ea typeface="黑体" panose="02010609060101010101" pitchFamily="49" charset="-122"/>
            </a:endParaRPr>
          </a:p>
          <a:p>
            <a:pPr marL="0" indent="0" algn="ctr">
              <a:spcBef>
                <a:spcPct val="0"/>
              </a:spcBef>
              <a:buNone/>
            </a:pPr>
            <a:r>
              <a:rPr lang="zh-CN" altLang="en-US" sz="1600" b="0" i="0">
                <a:effectLst/>
                <a:latin typeface="Volta Modern Display 55 Rom" pitchFamily="50" charset="0"/>
                <a:ea typeface="黑体" panose="02010609060101010101" pitchFamily="49" charset="-122"/>
              </a:rPr>
              <a:t>受益于诺华产品</a:t>
            </a:r>
            <a:r>
              <a:rPr lang="en-US" sz="1600" b="1" spc="-13" baseline="30000">
                <a:solidFill>
                  <a:srgbClr val="000000"/>
                </a:solidFill>
                <a:latin typeface="Volta Modern Display 55 Rom" pitchFamily="50" charset="0"/>
                <a:ea typeface="黑体" panose="02010609060101010101" pitchFamily="49" charset="-122"/>
                <a:cs typeface="Arial"/>
              </a:rPr>
              <a:t>1</a:t>
            </a:r>
            <a:endParaRPr lang="en-US" sz="1600" baseline="30000">
              <a:latin typeface="Volta Modern Display 55 Rom" pitchFamily="50" charset="0"/>
              <a:ea typeface="黑体" panose="02010609060101010101" pitchFamily="49" charset="-122"/>
            </a:endParaRPr>
          </a:p>
        </p:txBody>
      </p:sp>
      <p:sp>
        <p:nvSpPr>
          <p:cNvPr id="6" name="Inhaltsplatzhalter 2">
            <a:extLst>
              <a:ext uri="{FF2B5EF4-FFF2-40B4-BE49-F238E27FC236}">
                <a16:creationId xmlns:a16="http://schemas.microsoft.com/office/drawing/2014/main" id="{AF9E743E-B586-D5DD-3102-4EF2036EE92E}"/>
              </a:ext>
            </a:extLst>
          </p:cNvPr>
          <p:cNvSpPr txBox="1"/>
          <p:nvPr/>
        </p:nvSpPr>
        <p:spPr>
          <a:xfrm>
            <a:off x="551384" y="2413337"/>
            <a:ext cx="5473179" cy="1015663"/>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rPr>
              <a:t>&gt;3</a:t>
            </a:r>
            <a:r>
              <a:rPr lang="zh-CN" alt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rPr>
              <a:t>亿</a:t>
            </a:r>
            <a:r>
              <a:rPr 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rPr>
              <a:t> </a:t>
            </a:r>
          </a:p>
        </p:txBody>
      </p:sp>
      <p:sp>
        <p:nvSpPr>
          <p:cNvPr id="7" name="Inhaltsplatzhalter 2">
            <a:extLst>
              <a:ext uri="{FF2B5EF4-FFF2-40B4-BE49-F238E27FC236}">
                <a16:creationId xmlns:a16="http://schemas.microsoft.com/office/drawing/2014/main" id="{F890E37C-582D-A3DE-D75C-EBFA24ACBE36}"/>
              </a:ext>
            </a:extLst>
          </p:cNvPr>
          <p:cNvSpPr txBox="1"/>
          <p:nvPr/>
        </p:nvSpPr>
        <p:spPr>
          <a:xfrm>
            <a:off x="6168314" y="3539671"/>
            <a:ext cx="5471946" cy="615553"/>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zh-CN" altLang="en-US" sz="2400" b="1" spc="-30">
                <a:latin typeface="Volta Modern Display 55 Rom" pitchFamily="50" charset="0"/>
                <a:ea typeface="黑体" panose="02010609060101010101" pitchFamily="49" charset="-122"/>
              </a:rPr>
              <a:t>国家和地区</a:t>
            </a:r>
            <a:endParaRPr lang="en-US" altLang="zh-CN" sz="2400" b="1" spc="-30">
              <a:latin typeface="Volta Modern Display 55 Rom" pitchFamily="50" charset="0"/>
              <a:ea typeface="黑体" panose="02010609060101010101" pitchFamily="49" charset="-122"/>
            </a:endParaRPr>
          </a:p>
          <a:p>
            <a:pPr marL="0" indent="0" algn="ctr">
              <a:spcBef>
                <a:spcPct val="0"/>
              </a:spcBef>
              <a:buNone/>
            </a:pPr>
            <a:r>
              <a:rPr lang="zh-CN" altLang="en-US" sz="1600">
                <a:latin typeface="Volta Modern Display 55 Rom" pitchFamily="50" charset="0"/>
                <a:ea typeface="黑体" panose="02010609060101010101" pitchFamily="49" charset="-122"/>
              </a:rPr>
              <a:t>诺华产品覆盖的区域</a:t>
            </a:r>
          </a:p>
        </p:txBody>
      </p:sp>
      <p:sp>
        <p:nvSpPr>
          <p:cNvPr id="8" name="Inhaltsplatzhalter 2">
            <a:extLst>
              <a:ext uri="{FF2B5EF4-FFF2-40B4-BE49-F238E27FC236}">
                <a16:creationId xmlns:a16="http://schemas.microsoft.com/office/drawing/2014/main" id="{7BD8B4FB-EBC1-1DA0-5423-E551AA131F5F}"/>
              </a:ext>
            </a:extLst>
          </p:cNvPr>
          <p:cNvSpPr txBox="1"/>
          <p:nvPr/>
        </p:nvSpPr>
        <p:spPr>
          <a:xfrm>
            <a:off x="6167438" y="2413337"/>
            <a:ext cx="5473699" cy="1015663"/>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spcAft>
                <a:spcPts val="600"/>
              </a:spcAft>
              <a:buNone/>
              <a:defRPr/>
            </a:pPr>
            <a:r>
              <a:rPr 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rPr>
              <a:t>~120</a:t>
            </a:r>
            <a:r>
              <a:rPr lang="zh-CN" alt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rPr>
              <a:t>个</a:t>
            </a:r>
            <a:endParaRPr lang="en-US" sz="6600" b="1">
              <a:gradFill>
                <a:gsLst>
                  <a:gs pos="100000">
                    <a:srgbClr val="FF4147"/>
                  </a:gs>
                  <a:gs pos="0">
                    <a:srgbClr val="FF6600"/>
                  </a:gs>
                </a:gsLst>
                <a:lin ang="7200000" scaled="0"/>
              </a:gradFill>
              <a:latin typeface="Volta Modern Display 55 Rom" pitchFamily="50" charset="0"/>
              <a:ea typeface="黑体" panose="02010609060101010101" pitchFamily="49" charset="-122"/>
            </a:endParaRPr>
          </a:p>
        </p:txBody>
      </p:sp>
      <p:pic>
        <p:nvPicPr>
          <p:cNvPr id="11" name="Graphic 10">
            <a:extLst>
              <a:ext uri="{FF2B5EF4-FFF2-40B4-BE49-F238E27FC236}">
                <a16:creationId xmlns:a16="http://schemas.microsoft.com/office/drawing/2014/main" id="{19A5BA41-E106-351D-62D2-95D403C439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732412" y="4463691"/>
            <a:ext cx="1111122" cy="1111122"/>
          </a:xfrm>
          <a:prstGeom prst="rect">
            <a:avLst/>
          </a:prstGeom>
        </p:spPr>
      </p:pic>
      <p:pic>
        <p:nvPicPr>
          <p:cNvPr id="18" name="Graphic 17">
            <a:extLst>
              <a:ext uri="{FF2B5EF4-FFF2-40B4-BE49-F238E27FC236}">
                <a16:creationId xmlns:a16="http://schemas.microsoft.com/office/drawing/2014/main" id="{AB88F9EE-EF6F-06C9-F9DD-18059EF3D8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48726" y="4463691"/>
            <a:ext cx="1111122" cy="1111122"/>
          </a:xfrm>
          <a:prstGeom prst="rect">
            <a:avLst/>
          </a:prstGeom>
        </p:spPr>
      </p:pic>
    </p:spTree>
    <p:extLst>
      <p:ext uri="{BB962C8B-B14F-4D97-AF65-F5344CB8AC3E}">
        <p14:creationId xmlns:p14="http://schemas.microsoft.com/office/powerpoint/2010/main" val="28391119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14775-0382-7364-A50C-A442A53EC979}"/>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1350359-39D6-0425-CC66-0D74A9CF7F5D}"/>
              </a:ext>
            </a:extLst>
          </p:cNvPr>
          <p:cNvGraphicFramePr>
            <a:graphicFrameLocks noChangeAspect="1"/>
          </p:cNvGraphicFramePr>
          <p:nvPr>
            <p:custDataLst>
              <p:tags r:id="rId1"/>
            </p:custDataLst>
            <p:extLst>
              <p:ext uri="{D42A27DB-BD31-4B8C-83A1-F6EECF244321}">
                <p14:modId xmlns:p14="http://schemas.microsoft.com/office/powerpoint/2010/main" val="22155383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4" name="think-cell data - do not delete" hidden="1">
                        <a:extLst>
                          <a:ext uri="{FF2B5EF4-FFF2-40B4-BE49-F238E27FC236}">
                            <a16:creationId xmlns:a16="http://schemas.microsoft.com/office/drawing/2014/main" id="{E1350359-39D6-0425-CC66-0D74A9CF7F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411CEAB-8AED-56BF-CAE8-89A6F58099FA}"/>
              </a:ext>
            </a:extLst>
          </p:cNvPr>
          <p:cNvSpPr>
            <a:spLocks noGrp="1"/>
          </p:cNvSpPr>
          <p:nvPr>
            <p:ph type="title"/>
          </p:nvPr>
        </p:nvSpPr>
        <p:spPr bwMode="gray"/>
        <p:txBody>
          <a:bodyPr vert="horz"/>
          <a:lstStyle/>
          <a:p>
            <a:r>
              <a:rPr lang="zh-CN" altLang="en-US">
                <a:latin typeface="Volta Modern Display 55 Rom" pitchFamily="50" charset="0"/>
                <a:ea typeface="黑体" panose="02010609060101010101" pitchFamily="49" charset="-122"/>
              </a:rPr>
              <a:t>我们的战略</a:t>
            </a:r>
            <a:endParaRPr lang="en-US">
              <a:latin typeface="Volta Modern Display 55 Rom" pitchFamily="50" charset="0"/>
              <a:ea typeface="黑体" panose="02010609060101010101" pitchFamily="49" charset="-122"/>
            </a:endParaRPr>
          </a:p>
        </p:txBody>
      </p:sp>
      <p:sp>
        <p:nvSpPr>
          <p:cNvPr id="3" name="TextBox 2">
            <a:extLst>
              <a:ext uri="{FF2B5EF4-FFF2-40B4-BE49-F238E27FC236}">
                <a16:creationId xmlns:a16="http://schemas.microsoft.com/office/drawing/2014/main" id="{EC0967DD-A563-9E9B-AA94-9386B7748963}"/>
              </a:ext>
            </a:extLst>
          </p:cNvPr>
          <p:cNvSpPr txBox="1"/>
          <p:nvPr/>
        </p:nvSpPr>
        <p:spPr>
          <a:xfrm>
            <a:off x="555471" y="1637100"/>
            <a:ext cx="6645430" cy="492443"/>
          </a:xfrm>
          <a:prstGeom prst="rect">
            <a:avLst/>
          </a:prstGeom>
          <a:noFill/>
        </p:spPr>
        <p:txBody>
          <a:bodyPr wrap="square" lIns="0" tIns="0" rIns="0" bIns="0">
            <a:spAutoFit/>
          </a:bodyPr>
          <a:lstStyle/>
          <a:p>
            <a:pPr marL="0" marR="0" lvl="0" indent="0" algn="l" defTabSz="914377" rtl="0" eaLnBrk="1" fontAlgn="auto" latinLnBrk="0" hangingPunct="1">
              <a:lnSpc>
                <a:spcPct val="100000"/>
              </a:lnSpc>
              <a:spcBef>
                <a:spcPct val="0"/>
              </a:spcBef>
              <a:spcAft>
                <a:spcPct val="0"/>
              </a:spcAft>
              <a:buClrTx/>
              <a:buSzTx/>
              <a:buFontTx/>
              <a:buNone/>
              <a:defRPr/>
            </a:pPr>
            <a:r>
              <a:rPr kumimoji="0" lang="zh-CN" alt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rPr>
              <a:t>通过在研发方面的技术领先优势和创新的可及性举措，提供能够减轻社会最大疾病负担的高临床价值药物</a:t>
            </a:r>
          </a:p>
        </p:txBody>
      </p:sp>
      <p:graphicFrame>
        <p:nvGraphicFramePr>
          <p:cNvPr id="5" name="Table 85">
            <a:extLst>
              <a:ext uri="{FF2B5EF4-FFF2-40B4-BE49-F238E27FC236}">
                <a16:creationId xmlns:a16="http://schemas.microsoft.com/office/drawing/2014/main" id="{EC973B3A-BA96-3BEF-F247-D8D25A7E10F4}"/>
              </a:ext>
            </a:extLst>
          </p:cNvPr>
          <p:cNvGraphicFramePr>
            <a:graphicFrameLocks noGrp="1"/>
          </p:cNvGraphicFramePr>
          <p:nvPr>
            <p:extLst>
              <p:ext uri="{D42A27DB-BD31-4B8C-83A1-F6EECF244321}">
                <p14:modId xmlns:p14="http://schemas.microsoft.com/office/powerpoint/2010/main" val="1550732824"/>
              </p:ext>
            </p:extLst>
          </p:nvPr>
        </p:nvGraphicFramePr>
        <p:xfrm>
          <a:off x="763963" y="2961325"/>
          <a:ext cx="3087583" cy="2894247"/>
        </p:xfrm>
        <a:graphic>
          <a:graphicData uri="http://schemas.openxmlformats.org/drawingml/2006/table">
            <a:tbl>
              <a:tblPr firstRow="1" bandRow="1"/>
              <a:tblGrid>
                <a:gridCol w="3087583">
                  <a:extLst>
                    <a:ext uri="{9D8B030D-6E8A-4147-A177-3AD203B41FA5}">
                      <a16:colId xmlns:a16="http://schemas.microsoft.com/office/drawing/2014/main" val="1193261763"/>
                    </a:ext>
                  </a:extLst>
                </a:gridCol>
              </a:tblGrid>
              <a:tr h="950554">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600" b="1" i="0" u="none" strike="noStrike" kern="1200" cap="none" spc="-10" normalizeH="0" baseline="0" noProof="0">
                          <a:ln>
                            <a:noFill/>
                          </a:ln>
                          <a:solidFill>
                            <a:schemeClr val="tx1"/>
                          </a:solidFill>
                          <a:effectLst/>
                          <a:uLnTx/>
                          <a:uFillTx/>
                          <a:latin typeface="Volta Modern Display 65 Med" panose="02000603050000020004" pitchFamily="2" charset="77"/>
                          <a:ea typeface="+mn-ea"/>
                          <a:cs typeface="Arial" panose="020B0604020202020204" pitchFamily="34" charset="0"/>
                        </a:rPr>
                        <a:t>核心治疗领域</a:t>
                      </a:r>
                      <a:endParaRPr kumimoji="0" lang="en-US" altLang="zh-CN" sz="1600" b="1" i="0" u="none" strike="noStrike" kern="1200" cap="none" spc="-10" normalizeH="0" baseline="0" noProof="0">
                        <a:ln>
                          <a:noFill/>
                        </a:ln>
                        <a:solidFill>
                          <a:schemeClr val="tx1"/>
                        </a:solidFill>
                        <a:effectLst/>
                        <a:uLnTx/>
                        <a:uFillTx/>
                        <a:latin typeface="Volta Modern Display 65 Med" panose="02000603050000020004" pitchFamily="2" charset="77"/>
                        <a:ea typeface="+mn-ea"/>
                        <a:cs typeface="Arial" panose="020B0604020202020204" pitchFamily="34" charset="0"/>
                      </a:endParaRPr>
                    </a:p>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心血管、肾脏及代谢，肿瘤，免疫，</a:t>
                      </a:r>
                      <a:endParaRPr kumimoji="0" lang="en-US" altLang="zh-CN"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endParaRPr>
                    </a:p>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神经科学</a:t>
                      </a:r>
                    </a:p>
                  </a:txBody>
                  <a:tcPr marL="0" marR="21759" marT="0" marB="108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2890338438"/>
                  </a:ext>
                </a:extLst>
              </a:tr>
              <a:tr h="1089419">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600" b="1" i="0" u="none" strike="noStrike" kern="1200" cap="none" spc="-10" normalizeH="0" baseline="0" noProof="0">
                          <a:ln>
                            <a:noFill/>
                          </a:ln>
                          <a:solidFill>
                            <a:schemeClr val="tx1"/>
                          </a:solidFill>
                          <a:effectLst/>
                          <a:uLnTx/>
                          <a:uFillTx/>
                          <a:latin typeface="Volta Modern Display 65 Med" panose="02000603050000020004" pitchFamily="2" charset="77"/>
                          <a:ea typeface="+mn-ea"/>
                          <a:cs typeface="Arial" panose="020B0604020202020204" pitchFamily="34" charset="0"/>
                        </a:rPr>
                        <a:t>关键技术平台</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化学疗法、生物疗法、</a:t>
                      </a:r>
                      <a:endParaRPr kumimoji="0" lang="en-US" altLang="zh-CN"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1200" b="0" i="0" u="none" strike="noStrike" kern="1200" cap="none" spc="0" normalizeH="0" baseline="0" noProof="0" err="1">
                          <a:ln>
                            <a:noFill/>
                          </a:ln>
                          <a:solidFill>
                            <a:srgbClr val="000000"/>
                          </a:solidFill>
                          <a:effectLst/>
                          <a:uLnTx/>
                          <a:uFillTx/>
                          <a:latin typeface="Volta Modern Display 55 Rom" panose="02000603050000020004" pitchFamily="2" charset="77"/>
                          <a:ea typeface="+mn-ea"/>
                          <a:cs typeface="Arial" panose="020B0604020202020204" pitchFamily="34" charset="0"/>
                        </a:rPr>
                        <a:t>xRNA</a:t>
                      </a: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疗法、放射配体疗法、基因与细胞疗法</a:t>
                      </a:r>
                    </a:p>
                  </a:txBody>
                  <a:tcPr marL="0" marR="21759" marT="108000" marB="108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1958280098"/>
                  </a:ext>
                </a:extLst>
              </a:tr>
              <a:tr h="854274">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en-US" altLang="zh-CN" sz="1600" b="1" i="0" u="none" strike="noStrike" kern="1200" cap="none" spc="-10" normalizeH="0" baseline="0" noProof="0">
                          <a:ln>
                            <a:noFill/>
                          </a:ln>
                          <a:solidFill>
                            <a:schemeClr val="tx1"/>
                          </a:solidFill>
                          <a:effectLst/>
                          <a:uLnTx/>
                          <a:uFillTx/>
                          <a:latin typeface="Volta Modern Display 65 Med" panose="02000603050000020004" pitchFamily="2" charset="77"/>
                          <a:ea typeface="+mn-ea"/>
                          <a:cs typeface="Arial" panose="020B0604020202020204" pitchFamily="34" charset="0"/>
                        </a:rPr>
                        <a:t>4</a:t>
                      </a:r>
                      <a:r>
                        <a:rPr kumimoji="0" lang="zh-CN" altLang="en-US" sz="1600" b="1" i="0" u="none" strike="noStrike" kern="1200" cap="none" spc="-10" normalizeH="0" baseline="0" noProof="0">
                          <a:ln>
                            <a:noFill/>
                          </a:ln>
                          <a:solidFill>
                            <a:schemeClr val="tx1"/>
                          </a:solidFill>
                          <a:effectLst/>
                          <a:uLnTx/>
                          <a:uFillTx/>
                          <a:latin typeface="Volta Modern Display 65 Med" panose="02000603050000020004" pitchFamily="2" charset="77"/>
                          <a:ea typeface="+mn-ea"/>
                          <a:cs typeface="Arial" panose="020B0604020202020204" pitchFamily="34" charset="0"/>
                        </a:rPr>
                        <a:t>个重点区域</a:t>
                      </a:r>
                    </a:p>
                    <a:p>
                      <a:pPr marL="0" marR="0" lvl="0" indent="0" algn="l" defTabSz="914400" rtl="0" eaLnBrk="1" fontAlgn="auto" latinLnBrk="0" hangingPunct="1">
                        <a:lnSpc>
                          <a:spcPct val="100000"/>
                        </a:lnSpc>
                        <a:spcBef>
                          <a:spcPct val="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美国、中国、德国、日本</a:t>
                      </a:r>
                    </a:p>
                  </a:txBody>
                  <a:tcPr marL="0" marR="21759" marT="108000" marB="10800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2736850412"/>
                  </a:ext>
                </a:extLst>
              </a:tr>
            </a:tbl>
          </a:graphicData>
        </a:graphic>
      </p:graphicFrame>
      <p:sp>
        <p:nvSpPr>
          <p:cNvPr id="6" name="Content Placeholder 2">
            <a:extLst>
              <a:ext uri="{FF2B5EF4-FFF2-40B4-BE49-F238E27FC236}">
                <a16:creationId xmlns:a16="http://schemas.microsoft.com/office/drawing/2014/main" id="{6CE9E20B-8BF5-19B2-05AC-CAFA7068D1B7}"/>
              </a:ext>
            </a:extLst>
          </p:cNvPr>
          <p:cNvSpPr txBox="1"/>
          <p:nvPr/>
        </p:nvSpPr>
        <p:spPr>
          <a:xfrm>
            <a:off x="4396070" y="3085035"/>
            <a:ext cx="2208340" cy="457347"/>
          </a:xfrm>
          <a:prstGeom prst="rect">
            <a:avLst/>
          </a:prstGeom>
        </p:spPr>
        <p:txBody>
          <a:bodyPr lIns="0" tIns="0"/>
          <a:lstStyle>
            <a:lvl1pPr marL="0" indent="0" algn="l" defTabSz="914400" rtl="0" eaLnBrk="1" latinLnBrk="0" hangingPunct="1">
              <a:lnSpc>
                <a:spcPct val="95000"/>
              </a:lnSpc>
              <a:spcBef>
                <a:spcPts val="1000"/>
              </a:spcBef>
              <a:buFontTx/>
              <a:buNone/>
              <a:defRPr sz="2000" b="1" kern="1200">
                <a:solidFill>
                  <a:srgbClr val="0460A9"/>
                </a:solidFill>
                <a:latin typeface="+mn-lt"/>
                <a:ea typeface="+mn-ea"/>
                <a:cs typeface="+mn-cs"/>
              </a:defRPr>
            </a:lvl1pPr>
            <a:lvl2pPr marL="0" indent="0" algn="l" defTabSz="914400" rtl="0" eaLnBrk="1" latinLnBrk="0" hangingPunct="1">
              <a:lnSpc>
                <a:spcPct val="95000"/>
              </a:lnSpc>
              <a:spcBef>
                <a:spcPts val="700"/>
              </a:spcBef>
              <a:buFontTx/>
              <a:buNone/>
              <a:defRPr sz="2000" kern="1200">
                <a:solidFill>
                  <a:schemeClr val="tx1"/>
                </a:solidFill>
                <a:latin typeface="+mn-lt"/>
                <a:ea typeface="+mn-ea"/>
                <a:cs typeface="+mn-cs"/>
              </a:defRPr>
            </a:lvl2pPr>
            <a:lvl3pPr marL="216000" indent="-216000" algn="l" defTabSz="914400" rtl="0" eaLnBrk="1" latinLnBrk="0" hangingPunct="1">
              <a:lnSpc>
                <a:spcPct val="95000"/>
              </a:lnSpc>
              <a:spcBef>
                <a:spcPts val="600"/>
              </a:spcBef>
              <a:buClr>
                <a:srgbClr val="0460A9"/>
              </a:buClr>
              <a:buFont typeface="Ping LCG Medium" pitchFamily="50" charset="0"/>
              <a:buChar char="•"/>
              <a:defRPr sz="2000" kern="1200">
                <a:solidFill>
                  <a:schemeClr val="tx1"/>
                </a:solidFill>
                <a:latin typeface="+mn-lt"/>
                <a:ea typeface="+mn-ea"/>
                <a:cs typeface="+mn-cs"/>
              </a:defRPr>
            </a:lvl3pPr>
            <a:lvl4pPr marL="490538" indent="-268288"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4pPr>
            <a:lvl5pPr marL="773113" indent="-277813"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5000"/>
              </a:lnSpc>
              <a:spcBef>
                <a:spcPts val="1000"/>
              </a:spcBef>
              <a:spcAft>
                <a:spcPct val="0"/>
              </a:spcAft>
              <a:buClrTx/>
              <a:buSzTx/>
              <a:buFontTx/>
              <a:buNone/>
              <a:defRPr/>
            </a:pPr>
            <a:r>
              <a:rPr kumimoji="0" lang="zh-CN" alt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rPr>
              <a:t>加速增长并实现回报</a:t>
            </a:r>
          </a:p>
        </p:txBody>
      </p:sp>
      <p:sp>
        <p:nvSpPr>
          <p:cNvPr id="7" name="Content Placeholder 2">
            <a:extLst>
              <a:ext uri="{FF2B5EF4-FFF2-40B4-BE49-F238E27FC236}">
                <a16:creationId xmlns:a16="http://schemas.microsoft.com/office/drawing/2014/main" id="{517D1FC9-67D8-0996-CB5D-97C46AF24EEC}"/>
              </a:ext>
            </a:extLst>
          </p:cNvPr>
          <p:cNvSpPr txBox="1"/>
          <p:nvPr/>
        </p:nvSpPr>
        <p:spPr>
          <a:xfrm>
            <a:off x="4506911" y="4813491"/>
            <a:ext cx="1670836" cy="747151"/>
          </a:xfrm>
          <a:prstGeom prst="rect">
            <a:avLst/>
          </a:prstGeom>
        </p:spPr>
        <p:txBody>
          <a:bodyPr lIns="0" tIns="0" rIns="0" bIns="0"/>
          <a:lstStyle>
            <a:lvl1pPr marL="0" indent="0" algn="l" defTabSz="914400" rtl="0" eaLnBrk="1" latinLnBrk="0" hangingPunct="1">
              <a:lnSpc>
                <a:spcPct val="95000"/>
              </a:lnSpc>
              <a:spcBef>
                <a:spcPts val="1000"/>
              </a:spcBef>
              <a:buFontTx/>
              <a:buNone/>
              <a:defRPr sz="2000" b="1" kern="1200">
                <a:solidFill>
                  <a:srgbClr val="0460A9"/>
                </a:solidFill>
                <a:latin typeface="+mn-lt"/>
                <a:ea typeface="+mn-ea"/>
                <a:cs typeface="+mn-cs"/>
              </a:defRPr>
            </a:lvl1pPr>
            <a:lvl2pPr marL="0" indent="0" algn="l" defTabSz="914400" rtl="0" eaLnBrk="1" latinLnBrk="0" hangingPunct="1">
              <a:lnSpc>
                <a:spcPct val="95000"/>
              </a:lnSpc>
              <a:spcBef>
                <a:spcPts val="700"/>
              </a:spcBef>
              <a:buFontTx/>
              <a:buNone/>
              <a:defRPr sz="2000" kern="1200">
                <a:solidFill>
                  <a:schemeClr val="tx1"/>
                </a:solidFill>
                <a:latin typeface="+mn-lt"/>
                <a:ea typeface="+mn-ea"/>
                <a:cs typeface="+mn-cs"/>
              </a:defRPr>
            </a:lvl2pPr>
            <a:lvl3pPr marL="216000" indent="-216000" algn="l" defTabSz="914400" rtl="0" eaLnBrk="1" latinLnBrk="0" hangingPunct="1">
              <a:lnSpc>
                <a:spcPct val="95000"/>
              </a:lnSpc>
              <a:spcBef>
                <a:spcPts val="600"/>
              </a:spcBef>
              <a:buClr>
                <a:srgbClr val="0460A9"/>
              </a:buClr>
              <a:buFont typeface="Ping LCG Medium" pitchFamily="50" charset="0"/>
              <a:buChar char="•"/>
              <a:defRPr sz="2000" kern="1200">
                <a:solidFill>
                  <a:schemeClr val="tx1"/>
                </a:solidFill>
                <a:latin typeface="+mn-lt"/>
                <a:ea typeface="+mn-ea"/>
                <a:cs typeface="+mn-cs"/>
              </a:defRPr>
            </a:lvl3pPr>
            <a:lvl4pPr marL="490538" indent="-268288"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4pPr>
            <a:lvl5pPr marL="773113" indent="-277813"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5000"/>
              </a:lnSpc>
              <a:spcBef>
                <a:spcPts val="1000"/>
              </a:spcBef>
              <a:spcAft>
                <a:spcPct val="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cs typeface="+mn-cs"/>
              </a:rPr>
              <a:t>提供高临床价值药物</a:t>
            </a:r>
            <a:r>
              <a:rPr lang="zh-CN" altLang="en-US" sz="1200" b="0">
                <a:solidFill>
                  <a:srgbClr val="000000"/>
                </a:solidFill>
                <a:latin typeface="Volta Modern Display 55 Rom" pitchFamily="50" charset="0"/>
                <a:ea typeface="黑体" panose="02010609060101010101" pitchFamily="49" charset="-122"/>
              </a:rPr>
              <a:t>（包括新产品卓越上市）</a:t>
            </a:r>
            <a:endParaRPr kumimoji="0" lang="zh-CN" altLang="en-US" sz="12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cs typeface="+mn-cs"/>
            </a:endParaRPr>
          </a:p>
        </p:txBody>
      </p:sp>
      <p:graphicFrame>
        <p:nvGraphicFramePr>
          <p:cNvPr id="8" name="Table 85">
            <a:extLst>
              <a:ext uri="{FF2B5EF4-FFF2-40B4-BE49-F238E27FC236}">
                <a16:creationId xmlns:a16="http://schemas.microsoft.com/office/drawing/2014/main" id="{B5775E96-4116-2670-17D1-AEA49EBD93C7}"/>
              </a:ext>
            </a:extLst>
          </p:cNvPr>
          <p:cNvGraphicFramePr>
            <a:graphicFrameLocks noGrp="1"/>
          </p:cNvGraphicFramePr>
          <p:nvPr>
            <p:extLst>
              <p:ext uri="{D42A27DB-BD31-4B8C-83A1-F6EECF244321}">
                <p14:modId xmlns:p14="http://schemas.microsoft.com/office/powerpoint/2010/main" val="944946729"/>
              </p:ext>
            </p:extLst>
          </p:nvPr>
        </p:nvGraphicFramePr>
        <p:xfrm>
          <a:off x="6829357" y="4813489"/>
          <a:ext cx="1864075" cy="1244411"/>
        </p:xfrm>
        <a:graphic>
          <a:graphicData uri="http://schemas.openxmlformats.org/drawingml/2006/table">
            <a:tbl>
              <a:tblPr firstRow="1" bandRow="1"/>
              <a:tblGrid>
                <a:gridCol w="1864075">
                  <a:extLst>
                    <a:ext uri="{9D8B030D-6E8A-4147-A177-3AD203B41FA5}">
                      <a16:colId xmlns:a16="http://schemas.microsoft.com/office/drawing/2014/main" val="1193261763"/>
                    </a:ext>
                  </a:extLst>
                </a:gridCol>
              </a:tblGrid>
              <a:tr h="419472">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200" b="0" i="0" u="none" strike="noStrike" kern="1200" cap="none" spc="-1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释放</a:t>
                      </a:r>
                      <a:r>
                        <a:rPr kumimoji="0" lang="zh-CN" altLang="en-US" sz="1200" b="1" i="0" u="none" strike="noStrike" kern="1200" cap="none" spc="-1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员工</a:t>
                      </a:r>
                      <a:r>
                        <a:rPr kumimoji="0" lang="zh-CN" altLang="en-US" sz="1200" b="0" i="0" u="none" strike="noStrike" kern="1200" cap="none" spc="-1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潜能</a:t>
                      </a:r>
                    </a:p>
                  </a:txBody>
                  <a:tcPr marL="0" marR="21543" marT="0" marB="72000">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2890338438"/>
                  </a:ext>
                </a:extLst>
              </a:tr>
              <a:tr h="491472">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拓展</a:t>
                      </a:r>
                      <a:r>
                        <a:rPr kumimoji="0" lang="zh-CN" altLang="en-US" sz="1200" b="1"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数据科学与技术</a:t>
                      </a:r>
                    </a:p>
                  </a:txBody>
                  <a:tcPr marL="0" marR="21543" marT="72000" marB="72000">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1958280098"/>
                  </a:ext>
                </a:extLst>
              </a:tr>
              <a:tr h="333467">
                <a:tc>
                  <a:txBody>
                    <a:bodyPr/>
                    <a:lstStyle/>
                    <a:p>
                      <a:pPr marL="0" marR="0" lvl="0" indent="0" algn="l" defTabSz="914400" rtl="0" eaLnBrk="1" fontAlgn="auto" latinLnBrk="0" hangingPunct="1">
                        <a:lnSpc>
                          <a:spcPct val="95000"/>
                        </a:lnSpc>
                        <a:spcBef>
                          <a:spcPct val="0"/>
                        </a:spcBef>
                        <a:spcAft>
                          <a:spcPts val="200"/>
                        </a:spcAft>
                        <a:buClrTx/>
                        <a:buSzTx/>
                        <a:buFontTx/>
                        <a:buNone/>
                        <a:defRPr/>
                      </a:pP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与</a:t>
                      </a:r>
                      <a:r>
                        <a:rPr kumimoji="0" lang="zh-CN" altLang="en-US" sz="1200" b="1"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社会</a:t>
                      </a:r>
                      <a:r>
                        <a:rPr kumimoji="0" lang="zh-CN" altLang="en-US" sz="1200" b="0" i="0" u="none" strike="noStrike" kern="1200" cap="none" spc="0" normalizeH="0" baseline="0" noProof="0">
                          <a:ln>
                            <a:noFill/>
                          </a:ln>
                          <a:solidFill>
                            <a:srgbClr val="000000"/>
                          </a:solidFill>
                          <a:effectLst/>
                          <a:uLnTx/>
                          <a:uFillTx/>
                          <a:latin typeface="Volta Modern Display 55 Rom" panose="02000603050000020004" pitchFamily="2" charset="77"/>
                          <a:ea typeface="+mn-ea"/>
                          <a:cs typeface="Arial" panose="020B0604020202020204" pitchFamily="34" charset="0"/>
                        </a:rPr>
                        <a:t>建立互信</a:t>
                      </a:r>
                    </a:p>
                  </a:txBody>
                  <a:tcPr marL="0" marR="21543" marT="72000" marB="72000">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736850412"/>
                  </a:ext>
                </a:extLst>
              </a:tr>
            </a:tbl>
          </a:graphicData>
        </a:graphic>
      </p:graphicFrame>
      <p:sp>
        <p:nvSpPr>
          <p:cNvPr id="9" name="Content Placeholder 2">
            <a:extLst>
              <a:ext uri="{FF2B5EF4-FFF2-40B4-BE49-F238E27FC236}">
                <a16:creationId xmlns:a16="http://schemas.microsoft.com/office/drawing/2014/main" id="{CAC42D46-F486-FF52-1BA5-090C5D65E976}"/>
              </a:ext>
            </a:extLst>
          </p:cNvPr>
          <p:cNvSpPr txBox="1"/>
          <p:nvPr/>
        </p:nvSpPr>
        <p:spPr>
          <a:xfrm>
            <a:off x="9277975" y="3085035"/>
            <a:ext cx="2340855" cy="482093"/>
          </a:xfrm>
          <a:prstGeom prst="rect">
            <a:avLst/>
          </a:prstGeom>
        </p:spPr>
        <p:txBody>
          <a:bodyPr lIns="0" tIns="0"/>
          <a:lstStyle>
            <a:lvl1pPr marL="0" indent="0" algn="l" defTabSz="914400" rtl="0" eaLnBrk="1" latinLnBrk="0" hangingPunct="1">
              <a:lnSpc>
                <a:spcPct val="95000"/>
              </a:lnSpc>
              <a:spcBef>
                <a:spcPts val="1000"/>
              </a:spcBef>
              <a:buFontTx/>
              <a:buNone/>
              <a:defRPr sz="2000" b="1" kern="1200">
                <a:solidFill>
                  <a:srgbClr val="0460A9"/>
                </a:solidFill>
                <a:latin typeface="+mn-lt"/>
                <a:ea typeface="+mn-ea"/>
                <a:cs typeface="+mn-cs"/>
              </a:defRPr>
            </a:lvl1pPr>
            <a:lvl2pPr marL="0" indent="0" algn="l" defTabSz="914400" rtl="0" eaLnBrk="1" latinLnBrk="0" hangingPunct="1">
              <a:lnSpc>
                <a:spcPct val="95000"/>
              </a:lnSpc>
              <a:spcBef>
                <a:spcPts val="700"/>
              </a:spcBef>
              <a:buFontTx/>
              <a:buNone/>
              <a:defRPr sz="2000" kern="1200">
                <a:solidFill>
                  <a:schemeClr val="tx1"/>
                </a:solidFill>
                <a:latin typeface="+mn-lt"/>
                <a:ea typeface="+mn-ea"/>
                <a:cs typeface="+mn-cs"/>
              </a:defRPr>
            </a:lvl2pPr>
            <a:lvl3pPr marL="216000" indent="-216000" algn="l" defTabSz="914400" rtl="0" eaLnBrk="1" latinLnBrk="0" hangingPunct="1">
              <a:lnSpc>
                <a:spcPct val="95000"/>
              </a:lnSpc>
              <a:spcBef>
                <a:spcPts val="600"/>
              </a:spcBef>
              <a:buClr>
                <a:srgbClr val="0460A9"/>
              </a:buClr>
              <a:buFont typeface="Ping LCG Medium" pitchFamily="50" charset="0"/>
              <a:buChar char="•"/>
              <a:defRPr sz="2000" kern="1200">
                <a:solidFill>
                  <a:schemeClr val="tx1"/>
                </a:solidFill>
                <a:latin typeface="+mn-lt"/>
                <a:ea typeface="+mn-ea"/>
                <a:cs typeface="+mn-cs"/>
              </a:defRPr>
            </a:lvl3pPr>
            <a:lvl4pPr marL="490538" indent="-268288"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4pPr>
            <a:lvl5pPr marL="773113" indent="-277813"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5000"/>
              </a:lnSpc>
              <a:spcBef>
                <a:spcPts val="1000"/>
              </a:spcBef>
              <a:spcAft>
                <a:spcPct val="0"/>
              </a:spcAft>
              <a:buClrTx/>
              <a:buSzTx/>
              <a:buFontTx/>
              <a:buNone/>
              <a:defRPr/>
            </a:pPr>
            <a:r>
              <a:rPr kumimoji="0" lang="zh-CN" alt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rPr>
              <a:t>卓越运营</a:t>
            </a:r>
            <a:endParaRPr kumimoji="0" 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pic>
        <p:nvPicPr>
          <p:cNvPr id="10" name="Picture 9">
            <a:extLst>
              <a:ext uri="{FF2B5EF4-FFF2-40B4-BE49-F238E27FC236}">
                <a16:creationId xmlns:a16="http://schemas.microsoft.com/office/drawing/2014/main" id="{278D98F4-4519-2B3D-7CF4-BA04D4E856EC}"/>
              </a:ext>
            </a:extLst>
          </p:cNvPr>
          <p:cNvPicPr>
            <a:picLocks noChangeAspect="1"/>
          </p:cNvPicPr>
          <p:nvPr/>
        </p:nvPicPr>
        <p:blipFill>
          <a:blip r:embed="rId6"/>
          <a:stretch>
            <a:fillRect/>
          </a:stretch>
        </p:blipFill>
        <p:spPr>
          <a:xfrm>
            <a:off x="9277975" y="3678983"/>
            <a:ext cx="1475210" cy="983964"/>
          </a:xfrm>
          <a:prstGeom prst="rect">
            <a:avLst/>
          </a:prstGeom>
        </p:spPr>
      </p:pic>
      <p:pic>
        <p:nvPicPr>
          <p:cNvPr id="11" name="Picture 10">
            <a:extLst>
              <a:ext uri="{FF2B5EF4-FFF2-40B4-BE49-F238E27FC236}">
                <a16:creationId xmlns:a16="http://schemas.microsoft.com/office/drawing/2014/main" id="{88AC3F88-E093-2849-934D-940FCEDD19EB}"/>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846175" y="3678983"/>
            <a:ext cx="1749269" cy="983964"/>
          </a:xfrm>
          <a:prstGeom prst="rect">
            <a:avLst/>
          </a:prstGeom>
        </p:spPr>
      </p:pic>
      <p:pic>
        <p:nvPicPr>
          <p:cNvPr id="12" name="Picture 11">
            <a:extLst>
              <a:ext uri="{FF2B5EF4-FFF2-40B4-BE49-F238E27FC236}">
                <a16:creationId xmlns:a16="http://schemas.microsoft.com/office/drawing/2014/main" id="{B2FF858F-F7C6-D725-6B22-D7B12F169CD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a14:imgEffect>
                  </a14:imgLayer>
                </a14:imgProps>
              </a:ext>
            </a:extLst>
          </a:blip>
          <a:stretch>
            <a:fillRect/>
          </a:stretch>
        </p:blipFill>
        <p:spPr>
          <a:xfrm>
            <a:off x="4506911" y="3678983"/>
            <a:ext cx="1474279" cy="983964"/>
          </a:xfrm>
          <a:prstGeom prst="rect">
            <a:avLst/>
          </a:prstGeom>
        </p:spPr>
      </p:pic>
      <p:sp>
        <p:nvSpPr>
          <p:cNvPr id="13" name="Content Placeholder 2">
            <a:extLst>
              <a:ext uri="{FF2B5EF4-FFF2-40B4-BE49-F238E27FC236}">
                <a16:creationId xmlns:a16="http://schemas.microsoft.com/office/drawing/2014/main" id="{8441270A-D9AC-3DB3-4E9E-457FE17D5034}"/>
              </a:ext>
            </a:extLst>
          </p:cNvPr>
          <p:cNvSpPr txBox="1"/>
          <p:nvPr/>
        </p:nvSpPr>
        <p:spPr>
          <a:xfrm>
            <a:off x="6827651" y="3085035"/>
            <a:ext cx="1493390" cy="457347"/>
          </a:xfrm>
          <a:prstGeom prst="rect">
            <a:avLst/>
          </a:prstGeom>
        </p:spPr>
        <p:txBody>
          <a:bodyPr lIns="0" tIns="0"/>
          <a:lstStyle>
            <a:lvl1pPr marL="0" indent="0" algn="l" defTabSz="914400" rtl="0" eaLnBrk="1" latinLnBrk="0" hangingPunct="1">
              <a:lnSpc>
                <a:spcPct val="95000"/>
              </a:lnSpc>
              <a:spcBef>
                <a:spcPts val="1000"/>
              </a:spcBef>
              <a:buFontTx/>
              <a:buNone/>
              <a:defRPr sz="2000" b="1" kern="1200">
                <a:solidFill>
                  <a:srgbClr val="0460A9"/>
                </a:solidFill>
                <a:latin typeface="+mn-lt"/>
                <a:ea typeface="+mn-ea"/>
                <a:cs typeface="+mn-cs"/>
              </a:defRPr>
            </a:lvl1pPr>
            <a:lvl2pPr marL="0" indent="0" algn="l" defTabSz="914400" rtl="0" eaLnBrk="1" latinLnBrk="0" hangingPunct="1">
              <a:lnSpc>
                <a:spcPct val="95000"/>
              </a:lnSpc>
              <a:spcBef>
                <a:spcPts val="700"/>
              </a:spcBef>
              <a:buFontTx/>
              <a:buNone/>
              <a:defRPr sz="2000" kern="1200">
                <a:solidFill>
                  <a:schemeClr val="tx1"/>
                </a:solidFill>
                <a:latin typeface="+mn-lt"/>
                <a:ea typeface="+mn-ea"/>
                <a:cs typeface="+mn-cs"/>
              </a:defRPr>
            </a:lvl2pPr>
            <a:lvl3pPr marL="216000" indent="-216000" algn="l" defTabSz="914400" rtl="0" eaLnBrk="1" latinLnBrk="0" hangingPunct="1">
              <a:lnSpc>
                <a:spcPct val="95000"/>
              </a:lnSpc>
              <a:spcBef>
                <a:spcPts val="600"/>
              </a:spcBef>
              <a:buClr>
                <a:srgbClr val="0460A9"/>
              </a:buClr>
              <a:buFont typeface="Ping LCG Medium" pitchFamily="50" charset="0"/>
              <a:buChar char="•"/>
              <a:defRPr sz="2000" kern="1200">
                <a:solidFill>
                  <a:schemeClr val="tx1"/>
                </a:solidFill>
                <a:latin typeface="+mn-lt"/>
                <a:ea typeface="+mn-ea"/>
                <a:cs typeface="+mn-cs"/>
              </a:defRPr>
            </a:lvl3pPr>
            <a:lvl4pPr marL="490538" indent="-268288"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4pPr>
            <a:lvl5pPr marL="773113" indent="-277813" algn="l" defTabSz="914400" rtl="0" eaLnBrk="1" latinLnBrk="0" hangingPunct="1">
              <a:lnSpc>
                <a:spcPct val="95000"/>
              </a:lnSpc>
              <a:spcBef>
                <a:spcPts val="600"/>
              </a:spcBef>
              <a:buClr>
                <a:srgbClr val="0460A9"/>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5000"/>
              </a:lnSpc>
              <a:spcBef>
                <a:spcPts val="1000"/>
              </a:spcBef>
              <a:spcAft>
                <a:spcPct val="0"/>
              </a:spcAft>
              <a:buClrTx/>
              <a:buSzTx/>
              <a:buFontTx/>
              <a:buNone/>
              <a:defRPr/>
            </a:pPr>
            <a:r>
              <a:rPr kumimoji="0" lang="zh-CN" alt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rPr>
              <a:t>巩固基石</a:t>
            </a:r>
            <a:endParaRPr kumimoji="0" lang="en-US" sz="16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cxnSp>
        <p:nvCxnSpPr>
          <p:cNvPr id="14" name="Straight Connector 13">
            <a:extLst>
              <a:ext uri="{FF2B5EF4-FFF2-40B4-BE49-F238E27FC236}">
                <a16:creationId xmlns:a16="http://schemas.microsoft.com/office/drawing/2014/main" id="{2CE18B84-3E9D-F590-414C-46FF3B136DF4}"/>
              </a:ext>
            </a:extLst>
          </p:cNvPr>
          <p:cNvCxnSpPr/>
          <p:nvPr/>
        </p:nvCxnSpPr>
        <p:spPr>
          <a:xfrm flipH="1" flipV="1">
            <a:off x="6604410" y="2961326"/>
            <a:ext cx="0" cy="3096574"/>
          </a:xfrm>
          <a:prstGeom prst="line">
            <a:avLst/>
          </a:prstGeom>
          <a:ln w="9525" cap="rnd">
            <a:solidFill>
              <a:schemeClr val="accent5"/>
            </a:solidFill>
            <a:prstDash val="solid"/>
            <a:round/>
          </a:ln>
        </p:spPr>
        <p:style>
          <a:lnRef idx="1">
            <a:schemeClr val="accent1"/>
          </a:lnRef>
          <a:fillRef idx="0">
            <a:schemeClr val="accent1"/>
          </a:fillRef>
          <a:effectRef idx="0">
            <a:schemeClr val="accent1"/>
          </a:effectRef>
          <a:fontRef idx="minor">
            <a:schemeClr val="tx1"/>
          </a:fontRef>
        </p:style>
      </p:cxnSp>
      <p:graphicFrame>
        <p:nvGraphicFramePr>
          <p:cNvPr id="15" name="Table 85">
            <a:extLst>
              <a:ext uri="{FF2B5EF4-FFF2-40B4-BE49-F238E27FC236}">
                <a16:creationId xmlns:a16="http://schemas.microsoft.com/office/drawing/2014/main" id="{A79383B7-8E81-4B04-B41F-7FC322E4B4D7}"/>
              </a:ext>
            </a:extLst>
          </p:cNvPr>
          <p:cNvGraphicFramePr>
            <a:graphicFrameLocks noGrp="1"/>
          </p:cNvGraphicFramePr>
          <p:nvPr>
            <p:extLst>
              <p:ext uri="{D42A27DB-BD31-4B8C-83A1-F6EECF244321}">
                <p14:modId xmlns:p14="http://schemas.microsoft.com/office/powerpoint/2010/main" val="2113702436"/>
              </p:ext>
            </p:extLst>
          </p:nvPr>
        </p:nvGraphicFramePr>
        <p:xfrm>
          <a:off x="9277976" y="4813491"/>
          <a:ext cx="2150062" cy="947520"/>
        </p:xfrm>
        <a:graphic>
          <a:graphicData uri="http://schemas.openxmlformats.org/drawingml/2006/table">
            <a:tbl>
              <a:tblPr firstRow="1" bandRow="1"/>
              <a:tblGrid>
                <a:gridCol w="2150062">
                  <a:extLst>
                    <a:ext uri="{9D8B030D-6E8A-4147-A177-3AD203B41FA5}">
                      <a16:colId xmlns:a16="http://schemas.microsoft.com/office/drawing/2014/main" val="1193261763"/>
                    </a:ext>
                  </a:extLst>
                </a:gridCol>
              </a:tblGrid>
              <a:tr h="437760">
                <a:tc>
                  <a:txBody>
                    <a:bodyPr/>
                    <a:lstStyle/>
                    <a:p>
                      <a:pPr rtl="0"/>
                      <a:r>
                        <a:rPr lang="zh-CN" altLang="en-US" sz="1200" b="0" noProof="0">
                          <a:solidFill>
                            <a:srgbClr val="000000"/>
                          </a:solidFill>
                        </a:rPr>
                        <a:t>推动效率提升与资源敏捷配置</a:t>
                      </a:r>
                      <a:endParaRPr lang="en-US" sz="1200" b="0" noProof="0">
                        <a:solidFill>
                          <a:srgbClr val="000000"/>
                        </a:solidFill>
                      </a:endParaRPr>
                    </a:p>
                  </a:txBody>
                  <a:tcPr marL="0" marR="21543" marT="0" marB="72000">
                    <a:lnL w="9525" cap="flat" cmpd="sng" algn="ctr">
                      <a:noFill/>
                      <a:prstDash val="solid"/>
                      <a:round/>
                      <a:headEnd type="none" w="med" len="med"/>
                      <a:tailEnd type="none" w="med" len="med"/>
                    </a:lnL>
                    <a:lnR w="9525" cap="flat" cmpd="sng" algn="ctr">
                      <a:noFill/>
                      <a:prstDash val="solid"/>
                      <a:round/>
                      <a:headEnd type="none" w="med" len="med"/>
                      <a:tailEnd type="none" w="med" len="med"/>
                    </a:lnR>
                    <a:lnT>
                      <a:noFill/>
                    </a:lnT>
                    <a:lnB w="12700" cap="flat" cmpd="sng" algn="ctr">
                      <a:solidFill>
                        <a:schemeClr val="accent5"/>
                      </a:solidFill>
                      <a:prstDash val="solid"/>
                      <a:round/>
                      <a:headEnd type="none" w="med" len="med"/>
                      <a:tailEnd type="none" w="med" len="med"/>
                    </a:lnB>
                    <a:noFill/>
                  </a:tcPr>
                </a:tc>
                <a:extLst>
                  <a:ext uri="{0D108BD9-81ED-4DB2-BD59-A6C34878D82A}">
                    <a16:rowId xmlns:a16="http://schemas.microsoft.com/office/drawing/2014/main" val="2890338438"/>
                  </a:ext>
                </a:extLst>
              </a:tr>
              <a:tr h="509760">
                <a:tc>
                  <a:txBody>
                    <a:bodyPr/>
                    <a:lstStyle/>
                    <a:p>
                      <a:pPr rtl="0"/>
                      <a:r>
                        <a:rPr lang="zh-CN" altLang="en-US" sz="1200" b="0" noProof="0">
                          <a:solidFill>
                            <a:srgbClr val="000000"/>
                          </a:solidFill>
                        </a:rPr>
                        <a:t>提高研发产出</a:t>
                      </a:r>
                      <a:endParaRPr lang="en-US" sz="1200" b="0" noProof="0">
                        <a:solidFill>
                          <a:srgbClr val="000000"/>
                        </a:solidFill>
                      </a:endParaRPr>
                    </a:p>
                  </a:txBody>
                  <a:tcPr marL="0" marR="21543" marT="72000" marB="72000">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accent5"/>
                      </a:solidFill>
                      <a:prstDash val="solid"/>
                      <a:round/>
                      <a:headEnd type="none" w="med" len="med"/>
                      <a:tailEnd type="none" w="med" len="med"/>
                    </a:lnT>
                    <a:lnB w="3175" cap="flat" cmpd="sng" algn="ctr">
                      <a:noFill/>
                      <a:prstDash val="solid"/>
                      <a:round/>
                      <a:headEnd type="none" w="med" len="med"/>
                      <a:tailEnd type="none" w="med" len="med"/>
                    </a:lnB>
                    <a:noFill/>
                  </a:tcPr>
                </a:tc>
                <a:extLst>
                  <a:ext uri="{0D108BD9-81ED-4DB2-BD59-A6C34878D82A}">
                    <a16:rowId xmlns:a16="http://schemas.microsoft.com/office/drawing/2014/main" val="1958280098"/>
                  </a:ext>
                </a:extLst>
              </a:tr>
            </a:tbl>
          </a:graphicData>
        </a:graphic>
      </p:graphicFrame>
      <p:sp>
        <p:nvSpPr>
          <p:cNvPr id="16" name="Pentagon 2">
            <a:extLst>
              <a:ext uri="{FF2B5EF4-FFF2-40B4-BE49-F238E27FC236}">
                <a16:creationId xmlns:a16="http://schemas.microsoft.com/office/drawing/2014/main" id="{F122A0EA-11AC-7C0C-81AF-063F1CEF46FD}"/>
              </a:ext>
            </a:extLst>
          </p:cNvPr>
          <p:cNvSpPr/>
          <p:nvPr/>
        </p:nvSpPr>
        <p:spPr>
          <a:xfrm>
            <a:off x="551383" y="2385606"/>
            <a:ext cx="11235078" cy="428074"/>
          </a:xfrm>
          <a:prstGeom prst="homePlate">
            <a:avLst>
              <a:gd name="adj" fmla="val 25419"/>
            </a:avLst>
          </a:prstGeom>
          <a:gradFill>
            <a:gsLst>
              <a:gs pos="0">
                <a:srgbClr val="FB692E"/>
              </a:gs>
              <a:gs pos="100000">
                <a:srgbClr val="C9D9F9"/>
              </a:gs>
            </a:gsLst>
            <a:lin ang="0" scaled="0"/>
          </a:gradFill>
          <a:ln w="0"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ct val="0"/>
              </a:spcBef>
              <a:spcAft>
                <a:spcPct val="0"/>
              </a:spcAft>
              <a:buClrTx/>
              <a:buSzTx/>
              <a:buFontTx/>
              <a:buNone/>
              <a:defRPr/>
            </a:pPr>
            <a:endParaRPr kumimoji="0" lang="en-US" sz="20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cs typeface="+mn-cs"/>
            </a:endParaRPr>
          </a:p>
        </p:txBody>
      </p:sp>
      <p:sp>
        <p:nvSpPr>
          <p:cNvPr id="17" name="TextBox 16">
            <a:extLst>
              <a:ext uri="{FF2B5EF4-FFF2-40B4-BE49-F238E27FC236}">
                <a16:creationId xmlns:a16="http://schemas.microsoft.com/office/drawing/2014/main" id="{903E6C44-4068-E26C-E299-2A64C6D68B32}"/>
              </a:ext>
            </a:extLst>
          </p:cNvPr>
          <p:cNvSpPr txBox="1"/>
          <p:nvPr/>
        </p:nvSpPr>
        <p:spPr>
          <a:xfrm>
            <a:off x="763963" y="2414977"/>
            <a:ext cx="3201083" cy="369332"/>
          </a:xfrm>
          <a:prstGeom prst="rect">
            <a:avLst/>
          </a:prstGeom>
          <a:noFill/>
        </p:spPr>
        <p:txBody>
          <a:bodyPr wrap="square" lIns="0" anchor="ctr">
            <a:spAutoFit/>
          </a:bodyPr>
          <a:lstStyle/>
          <a:p>
            <a:pPr marL="0" marR="0" lvl="0" indent="0" algn="l" defTabSz="914377" rtl="0" eaLnBrk="1" fontAlgn="auto" latinLnBrk="0" hangingPunct="1">
              <a:lnSpc>
                <a:spcPct val="100000"/>
              </a:lnSpc>
              <a:spcBef>
                <a:spcPct val="0"/>
              </a:spcBef>
              <a:spcAft>
                <a:spcPct val="0"/>
              </a:spcAft>
              <a:buClrTx/>
              <a:buSzTx/>
              <a:buFontTx/>
              <a:buNone/>
              <a:defRPr/>
            </a:pPr>
            <a:r>
              <a:rPr lang="zh-CN" altLang="en-US" b="1">
                <a:solidFill>
                  <a:srgbClr val="161616"/>
                </a:solidFill>
                <a:latin typeface="Volta Modern Display 55 Rom" pitchFamily="50" charset="0"/>
                <a:ea typeface="黑体" panose="02010609060101010101" pitchFamily="49" charset="-122"/>
              </a:rPr>
              <a:t>聚焦</a:t>
            </a:r>
            <a:endParaRPr kumimoji="0" lang="en-US" sz="18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sp>
        <p:nvSpPr>
          <p:cNvPr id="18" name="TextBox 17">
            <a:extLst>
              <a:ext uri="{FF2B5EF4-FFF2-40B4-BE49-F238E27FC236}">
                <a16:creationId xmlns:a16="http://schemas.microsoft.com/office/drawing/2014/main" id="{20FA0BA0-9570-BAE9-FB43-5CEC8EC52344}"/>
              </a:ext>
            </a:extLst>
          </p:cNvPr>
          <p:cNvSpPr txBox="1"/>
          <p:nvPr/>
        </p:nvSpPr>
        <p:spPr>
          <a:xfrm>
            <a:off x="4506911" y="2414977"/>
            <a:ext cx="4220433" cy="369332"/>
          </a:xfrm>
          <a:prstGeom prst="rect">
            <a:avLst/>
          </a:prstGeom>
          <a:noFill/>
        </p:spPr>
        <p:txBody>
          <a:bodyPr wrap="square" lIns="0" anchor="ctr">
            <a:spAutoFit/>
          </a:bodyPr>
          <a:lstStyle/>
          <a:p>
            <a:pPr marL="0" marR="0" lvl="0" indent="0" algn="l" defTabSz="914377" rtl="0" eaLnBrk="1" fontAlgn="auto" latinLnBrk="0" hangingPunct="1">
              <a:lnSpc>
                <a:spcPct val="100000"/>
              </a:lnSpc>
              <a:spcBef>
                <a:spcPct val="0"/>
              </a:spcBef>
              <a:spcAft>
                <a:spcPct val="0"/>
              </a:spcAft>
              <a:buClrTx/>
              <a:buSzTx/>
              <a:buFontTx/>
              <a:buNone/>
              <a:defRPr/>
            </a:pPr>
            <a:r>
              <a:rPr lang="zh-CN" altLang="en-US" b="1">
                <a:solidFill>
                  <a:srgbClr val="161616"/>
                </a:solidFill>
                <a:latin typeface="Volta Modern Display 55 Rom" pitchFamily="50" charset="0"/>
                <a:ea typeface="黑体" panose="02010609060101010101" pitchFamily="49" charset="-122"/>
              </a:rPr>
              <a:t>重点</a:t>
            </a:r>
            <a:endParaRPr kumimoji="0" lang="en-US" sz="18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sp>
        <p:nvSpPr>
          <p:cNvPr id="19" name="TextBox 18">
            <a:extLst>
              <a:ext uri="{FF2B5EF4-FFF2-40B4-BE49-F238E27FC236}">
                <a16:creationId xmlns:a16="http://schemas.microsoft.com/office/drawing/2014/main" id="{260D5B32-2E6C-C9D8-C0DB-819BB1437A54}"/>
              </a:ext>
            </a:extLst>
          </p:cNvPr>
          <p:cNvSpPr txBox="1"/>
          <p:nvPr/>
        </p:nvSpPr>
        <p:spPr>
          <a:xfrm>
            <a:off x="9277975" y="2414977"/>
            <a:ext cx="1844543" cy="369332"/>
          </a:xfrm>
          <a:prstGeom prst="rect">
            <a:avLst/>
          </a:prstGeom>
          <a:noFill/>
        </p:spPr>
        <p:txBody>
          <a:bodyPr wrap="square" lIns="0" anchor="ctr">
            <a:spAutoFit/>
          </a:bodyPr>
          <a:lstStyle/>
          <a:p>
            <a:pPr marL="0" marR="0" lvl="0" indent="0" algn="l" defTabSz="914377" rtl="0" eaLnBrk="1" fontAlgn="auto" latinLnBrk="0" hangingPunct="1">
              <a:lnSpc>
                <a:spcPct val="100000"/>
              </a:lnSpc>
              <a:spcBef>
                <a:spcPct val="0"/>
              </a:spcBef>
              <a:spcAft>
                <a:spcPct val="0"/>
              </a:spcAft>
              <a:buClrTx/>
              <a:buSzTx/>
              <a:buFontTx/>
              <a:buNone/>
              <a:defRPr/>
            </a:pPr>
            <a:r>
              <a:rPr lang="zh-CN" altLang="en-US" b="1">
                <a:solidFill>
                  <a:srgbClr val="161616"/>
                </a:solidFill>
                <a:latin typeface="Volta Modern Display 55 Rom" pitchFamily="50" charset="0"/>
                <a:ea typeface="黑体" panose="02010609060101010101" pitchFamily="49" charset="-122"/>
              </a:rPr>
              <a:t>执行</a:t>
            </a:r>
            <a:endParaRPr kumimoji="0" lang="en-US" sz="1800" b="1"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sp>
        <p:nvSpPr>
          <p:cNvPr id="20" name="Graphic 56">
            <a:extLst>
              <a:ext uri="{FF2B5EF4-FFF2-40B4-BE49-F238E27FC236}">
                <a16:creationId xmlns:a16="http://schemas.microsoft.com/office/drawing/2014/main" id="{EF96C2D7-B613-318C-9B6C-16AFA9822806}"/>
              </a:ext>
            </a:extLst>
          </p:cNvPr>
          <p:cNvSpPr/>
          <p:nvPr/>
        </p:nvSpPr>
        <p:spPr>
          <a:xfrm>
            <a:off x="4012483" y="2311979"/>
            <a:ext cx="177565" cy="575328"/>
          </a:xfrm>
          <a:custGeom>
            <a:avLst/>
            <a:gdLst>
              <a:gd name="connsiteX0" fmla="*/ 0 w 1220657"/>
              <a:gd name="connsiteY0" fmla="*/ 0 h 2440893"/>
              <a:gd name="connsiteX1" fmla="*/ 1220658 w 1220657"/>
              <a:gd name="connsiteY1" fmla="*/ 1220923 h 2440893"/>
              <a:gd name="connsiteX2" fmla="*/ 0 w 1220657"/>
              <a:gd name="connsiteY2" fmla="*/ 2440894 h 2440893"/>
            </a:gdLst>
            <a:ahLst/>
            <a:cxnLst>
              <a:cxn ang="0">
                <a:pos x="connsiteX0" y="connsiteY0"/>
              </a:cxn>
              <a:cxn ang="0">
                <a:pos x="connsiteX1" y="connsiteY1"/>
              </a:cxn>
              <a:cxn ang="0">
                <a:pos x="connsiteX2" y="connsiteY2"/>
              </a:cxn>
            </a:cxnLst>
            <a:rect l="l" t="t" r="r" b="b"/>
            <a:pathLst>
              <a:path w="1220657" h="2440893">
                <a:moveTo>
                  <a:pt x="0" y="0"/>
                </a:moveTo>
                <a:lnTo>
                  <a:pt x="1220658" y="1220923"/>
                </a:lnTo>
                <a:lnTo>
                  <a:pt x="0" y="2440894"/>
                </a:lnTo>
              </a:path>
            </a:pathLst>
          </a:custGeom>
          <a:noFill/>
          <a:ln w="571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sp>
        <p:nvSpPr>
          <p:cNvPr id="21" name="Graphic 56">
            <a:extLst>
              <a:ext uri="{FF2B5EF4-FFF2-40B4-BE49-F238E27FC236}">
                <a16:creationId xmlns:a16="http://schemas.microsoft.com/office/drawing/2014/main" id="{BD1157CA-5420-026F-AF87-CCF6784326DD}"/>
              </a:ext>
            </a:extLst>
          </p:cNvPr>
          <p:cNvSpPr/>
          <p:nvPr/>
        </p:nvSpPr>
        <p:spPr>
          <a:xfrm>
            <a:off x="8828323" y="2311979"/>
            <a:ext cx="177565" cy="575328"/>
          </a:xfrm>
          <a:custGeom>
            <a:avLst/>
            <a:gdLst>
              <a:gd name="connsiteX0" fmla="*/ 0 w 1220657"/>
              <a:gd name="connsiteY0" fmla="*/ 0 h 2440893"/>
              <a:gd name="connsiteX1" fmla="*/ 1220658 w 1220657"/>
              <a:gd name="connsiteY1" fmla="*/ 1220923 h 2440893"/>
              <a:gd name="connsiteX2" fmla="*/ 0 w 1220657"/>
              <a:gd name="connsiteY2" fmla="*/ 2440894 h 2440893"/>
            </a:gdLst>
            <a:ahLst/>
            <a:cxnLst>
              <a:cxn ang="0">
                <a:pos x="connsiteX0" y="connsiteY0"/>
              </a:cxn>
              <a:cxn ang="0">
                <a:pos x="connsiteX1" y="connsiteY1"/>
              </a:cxn>
              <a:cxn ang="0">
                <a:pos x="connsiteX2" y="connsiteY2"/>
              </a:cxn>
            </a:cxnLst>
            <a:rect l="l" t="t" r="r" b="b"/>
            <a:pathLst>
              <a:path w="1220657" h="2440893">
                <a:moveTo>
                  <a:pt x="0" y="0"/>
                </a:moveTo>
                <a:lnTo>
                  <a:pt x="1220658" y="1220923"/>
                </a:lnTo>
                <a:lnTo>
                  <a:pt x="0" y="2440894"/>
                </a:lnTo>
              </a:path>
            </a:pathLst>
          </a:custGeom>
          <a:noFill/>
          <a:ln w="5715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161616"/>
              </a:solidFill>
              <a:effectLst/>
              <a:uLnTx/>
              <a:uFillTx/>
              <a:latin typeface="Volta Modern Display 55 Rom" pitchFamily="50" charset="0"/>
              <a:ea typeface="黑体" panose="02010609060101010101" pitchFamily="49" charset="-122"/>
              <a:cs typeface="+mn-cs"/>
            </a:endParaRPr>
          </a:p>
        </p:txBody>
      </p:sp>
    </p:spTree>
    <p:extLst>
      <p:ext uri="{BB962C8B-B14F-4D97-AF65-F5344CB8AC3E}">
        <p14:creationId xmlns:p14="http://schemas.microsoft.com/office/powerpoint/2010/main" val="32513884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43CBD54-9074-FF46-4483-32A1CB9FD171}"/>
              </a:ext>
            </a:extLst>
          </p:cNvPr>
          <p:cNvGraphicFramePr>
            <a:graphicFrameLocks noChangeAspect="1"/>
          </p:cNvGraphicFramePr>
          <p:nvPr>
            <p:custDataLst>
              <p:tags r:id="rId1"/>
            </p:custDataLst>
            <p:extLst>
              <p:ext uri="{D42A27DB-BD31-4B8C-83A1-F6EECF244321}">
                <p14:modId xmlns:p14="http://schemas.microsoft.com/office/powerpoint/2010/main" val="399448667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B43CBD54-9074-FF46-4483-32A1CB9FD171}"/>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3" name="Title 12">
            <a:extLst>
              <a:ext uri="{FF2B5EF4-FFF2-40B4-BE49-F238E27FC236}">
                <a16:creationId xmlns:a16="http://schemas.microsoft.com/office/drawing/2014/main" id="{8885BB1E-E626-77EA-FBAE-2A5F162E23F5}"/>
              </a:ext>
            </a:extLst>
          </p:cNvPr>
          <p:cNvSpPr>
            <a:spLocks noGrp="1"/>
          </p:cNvSpPr>
          <p:nvPr>
            <p:ph type="title"/>
          </p:nvPr>
        </p:nvSpPr>
        <p:spPr>
          <a:xfrm>
            <a:off x="551384" y="476672"/>
            <a:ext cx="11088000" cy="443198"/>
          </a:xfrm>
        </p:spPr>
        <p:txBody>
          <a:bodyPr/>
          <a:lstStyle/>
          <a:p>
            <a:r>
              <a:rPr lang="zh-CN" altLang="en-US" sz="3200" b="1">
                <a:latin typeface="Volta Modern Display 55 Rom" pitchFamily="50" charset="0"/>
                <a:ea typeface="黑体" panose="02010609060101010101" pitchFamily="49" charset="-122"/>
              </a:rPr>
              <a:t>提供高临床价值药物</a:t>
            </a:r>
            <a:endParaRPr lang="en-GB" altLang="zh-CN" sz="3200" b="1">
              <a:latin typeface="Volta Modern Display 55 Rom" pitchFamily="50" charset="0"/>
              <a:ea typeface="黑体" panose="02010609060101010101" pitchFamily="49" charset="-122"/>
            </a:endParaRPr>
          </a:p>
        </p:txBody>
      </p:sp>
      <p:sp>
        <p:nvSpPr>
          <p:cNvPr id="4" name="Slide Number Placeholder 3">
            <a:extLst>
              <a:ext uri="{FF2B5EF4-FFF2-40B4-BE49-F238E27FC236}">
                <a16:creationId xmlns:a16="http://schemas.microsoft.com/office/drawing/2014/main" id="{0C7A3282-29FF-19DB-0A56-3A4F29D91434}"/>
              </a:ext>
            </a:extLst>
          </p:cNvPr>
          <p:cNvSpPr>
            <a:spLocks noGrp="1"/>
          </p:cNvSpPr>
          <p:nvPr>
            <p:ph type="sldNum" sz="quarter" idx="12"/>
          </p:nvPr>
        </p:nvSpPr>
        <p:spPr/>
        <p:txBody>
          <a:bodyPr/>
          <a:lstStyle/>
          <a:p>
            <a:fld id="{03CB0E19-F4C8-4F98-96D2-CE1ECDE59975}" type="slidenum">
              <a:rPr lang="en-GB" smtClean="0"/>
              <a:t>7</a:t>
            </a:fld>
            <a:endParaRPr lang="en-GB"/>
          </a:p>
        </p:txBody>
      </p:sp>
      <p:sp>
        <p:nvSpPr>
          <p:cNvPr id="15" name="Rectangle 108">
            <a:extLst>
              <a:ext uri="{FF2B5EF4-FFF2-40B4-BE49-F238E27FC236}">
                <a16:creationId xmlns:a16="http://schemas.microsoft.com/office/drawing/2014/main" id="{9B14FC43-E017-EBDF-19B9-ADC16034CEB7}"/>
              </a:ext>
            </a:extLst>
          </p:cNvPr>
          <p:cNvSpPr/>
          <p:nvPr/>
        </p:nvSpPr>
        <p:spPr>
          <a:xfrm>
            <a:off x="561292" y="2242489"/>
            <a:ext cx="8271557" cy="331412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latin typeface="Volta Modern Display 55 Rom" pitchFamily="50" charset="0"/>
              <a:ea typeface="黑体" panose="02010609060101010101" pitchFamily="49" charset="-122"/>
            </a:endParaRPr>
          </a:p>
        </p:txBody>
      </p:sp>
      <p:sp>
        <p:nvSpPr>
          <p:cNvPr id="19" name="Text Placeholder 15">
            <a:extLst>
              <a:ext uri="{FF2B5EF4-FFF2-40B4-BE49-F238E27FC236}">
                <a16:creationId xmlns:a16="http://schemas.microsoft.com/office/drawing/2014/main" id="{18093F5B-E734-465F-9185-1F5F06470227}"/>
              </a:ext>
            </a:extLst>
          </p:cNvPr>
          <p:cNvSpPr txBox="1"/>
          <p:nvPr/>
        </p:nvSpPr>
        <p:spPr>
          <a:xfrm>
            <a:off x="561292" y="5642177"/>
            <a:ext cx="11078091" cy="355545"/>
          </a:xfrm>
          <a:prstGeom prst="rect">
            <a:avLst/>
          </a:prstGeom>
        </p:spPr>
        <p:txBody>
          <a:bodyPr lIns="0"/>
          <a:lstStyle>
            <a:lvl1pPr marL="0" indent="0" algn="l" defTabSz="914400" rtl="0" eaLnBrk="1" latinLnBrk="0" hangingPunct="1">
              <a:lnSpc>
                <a:spcPct val="100000"/>
              </a:lnSpc>
              <a:spcBef>
                <a:spcPts val="2400"/>
              </a:spcBef>
              <a:buFont typeface="Volta Modern Display 55 Rom"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Volta Modern Display 55 Rom"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Volta Modern Display 55 Rom"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9pPr>
          </a:lstStyle>
          <a:p>
            <a:pPr>
              <a:spcBef>
                <a:spcPct val="0"/>
              </a:spcBef>
            </a:pPr>
            <a:r>
              <a:rPr lang="en-US" sz="900" baseline="30000">
                <a:latin typeface="Volta Modern Display 55 Rom" pitchFamily="50" charset="0"/>
                <a:ea typeface="黑体" panose="02010609060101010101" pitchFamily="49" charset="-122"/>
                <a:cs typeface="Arial"/>
              </a:rPr>
              <a:t>1 </a:t>
            </a:r>
            <a:r>
              <a:rPr lang="zh-CN" altLang="en-US" sz="900" spc="-13" baseline="30000">
                <a:latin typeface="Volta Modern Display 55 Rom" pitchFamily="50" charset="0"/>
                <a:ea typeface="黑体" panose="02010609060101010101" pitchFamily="49" charset="-122"/>
                <a:cs typeface="Arial"/>
              </a:rPr>
              <a:t>核心业绩不属于国际财务报告准则（</a:t>
            </a:r>
            <a:r>
              <a:rPr lang="en-US" altLang="zh-CN" sz="900" spc="-13" baseline="30000">
                <a:latin typeface="Volta Modern Display 55 Rom" pitchFamily="50" charset="0"/>
                <a:ea typeface="黑体" panose="02010609060101010101" pitchFamily="49" charset="-122"/>
                <a:cs typeface="Arial"/>
              </a:rPr>
              <a:t>IFRS</a:t>
            </a:r>
            <a:r>
              <a:rPr lang="zh-CN" altLang="en-US" sz="900" spc="-13" baseline="30000">
                <a:latin typeface="Volta Modern Display 55 Rom" pitchFamily="50" charset="0"/>
                <a:ea typeface="黑体" panose="02010609060101010101" pitchFamily="49" charset="-122"/>
                <a:cs typeface="Arial"/>
              </a:rPr>
              <a:t>）的指标。不属于</a:t>
            </a:r>
            <a:r>
              <a:rPr lang="en-US" altLang="zh-CN" sz="900" spc="-13" baseline="30000">
                <a:latin typeface="Volta Modern Display 55 Rom" pitchFamily="50" charset="0"/>
                <a:ea typeface="黑体" panose="02010609060101010101" pitchFamily="49" charset="-122"/>
                <a:cs typeface="Arial"/>
              </a:rPr>
              <a:t>IFRS</a:t>
            </a:r>
            <a:r>
              <a:rPr lang="zh-CN" altLang="en-US" sz="900" spc="-13" baseline="30000">
                <a:latin typeface="Volta Modern Display 55 Rom" pitchFamily="50" charset="0"/>
                <a:ea typeface="黑体" panose="02010609060101010101" pitchFamily="49" charset="-122"/>
                <a:cs typeface="Arial"/>
              </a:rPr>
              <a:t>指标的定义参见”诺华</a:t>
            </a:r>
            <a:r>
              <a:rPr lang="en-US" altLang="zh-CN" sz="900" spc="-13" baseline="30000">
                <a:latin typeface="Volta Modern Display 55 Rom" pitchFamily="50" charset="0"/>
                <a:ea typeface="黑体" panose="02010609060101010101" pitchFamily="49" charset="-122"/>
                <a:cs typeface="Arial"/>
              </a:rPr>
              <a:t>2025</a:t>
            </a:r>
            <a:r>
              <a:rPr lang="zh-CN" altLang="en-US" sz="900" spc="-13" baseline="30000">
                <a:latin typeface="Volta Modern Display 55 Rom" pitchFamily="50" charset="0"/>
                <a:ea typeface="黑体" panose="02010609060101010101" pitchFamily="49" charset="-122"/>
                <a:cs typeface="Arial"/>
              </a:rPr>
              <a:t>年第四季度及全年简明财务报告第</a:t>
            </a:r>
            <a:r>
              <a:rPr lang="en-US" altLang="zh-CN" sz="900" spc="-13" baseline="30000">
                <a:latin typeface="Volta Modern Display 55 Rom" pitchFamily="50" charset="0"/>
                <a:ea typeface="黑体" panose="02010609060101010101" pitchFamily="49" charset="-122"/>
                <a:cs typeface="Arial"/>
              </a:rPr>
              <a:t>47</a:t>
            </a:r>
            <a:r>
              <a:rPr lang="zh-CN" altLang="en-US" sz="900" spc="-13" baseline="30000">
                <a:latin typeface="Volta Modern Display 55 Rom" pitchFamily="50" charset="0"/>
                <a:ea typeface="黑体" panose="02010609060101010101" pitchFamily="49" charset="-122"/>
                <a:cs typeface="Arial"/>
              </a:rPr>
              <a:t>页”。</a:t>
            </a:r>
          </a:p>
          <a:p>
            <a:pPr>
              <a:spcBef>
                <a:spcPct val="0"/>
              </a:spcBef>
            </a:pPr>
            <a:r>
              <a:rPr lang="en-US" sz="900" spc="-13" baseline="30000">
                <a:latin typeface="Volta Modern Display 55 Rom" pitchFamily="50" charset="0"/>
                <a:ea typeface="黑体" panose="02010609060101010101" pitchFamily="49" charset="-122"/>
                <a:cs typeface="Arial"/>
              </a:rPr>
              <a:t>2</a:t>
            </a:r>
            <a:r>
              <a:rPr lang="zh-CN" altLang="en-US" sz="900" spc="-13" baseline="30000">
                <a:latin typeface="Volta Modern Display 55 Rom" pitchFamily="50" charset="0"/>
                <a:ea typeface="黑体" panose="02010609060101010101" pitchFamily="49" charset="-122"/>
                <a:cs typeface="Arial"/>
              </a:rPr>
              <a:t>包括小分子或生物制剂；现有活性药物成分（</a:t>
            </a:r>
            <a:r>
              <a:rPr lang="en-US" altLang="zh-CN" sz="900" spc="-13" baseline="30000">
                <a:latin typeface="Volta Modern Display 55 Rom" pitchFamily="50" charset="0"/>
                <a:ea typeface="黑体" panose="02010609060101010101" pitchFamily="49" charset="-122"/>
                <a:cs typeface="Arial"/>
              </a:rPr>
              <a:t>API</a:t>
            </a:r>
            <a:r>
              <a:rPr lang="zh-CN" altLang="en-US" sz="900" spc="-13" baseline="30000">
                <a:latin typeface="Volta Modern Display 55 Rom" pitchFamily="50" charset="0"/>
                <a:ea typeface="黑体" panose="02010609060101010101" pitchFamily="49" charset="-122"/>
                <a:cs typeface="Arial"/>
              </a:rPr>
              <a:t>）的新固定剂量组合；以及被视为针对新的病种或新治疗方法的靶向适应症（如一线与二线用药）。</a:t>
            </a:r>
            <a:endParaRPr lang="en-US" sz="900">
              <a:latin typeface="Volta Modern Display 55 Rom" pitchFamily="50" charset="0"/>
              <a:ea typeface="黑体" panose="02010609060101010101" pitchFamily="49" charset="-122"/>
            </a:endParaRPr>
          </a:p>
        </p:txBody>
      </p:sp>
      <p:sp>
        <p:nvSpPr>
          <p:cNvPr id="20" name="Text Placeholder 2">
            <a:extLst>
              <a:ext uri="{FF2B5EF4-FFF2-40B4-BE49-F238E27FC236}">
                <a16:creationId xmlns:a16="http://schemas.microsoft.com/office/drawing/2014/main" id="{DDD84792-9021-B87C-ECEA-2AC96ABA30CA}"/>
              </a:ext>
            </a:extLst>
          </p:cNvPr>
          <p:cNvSpPr txBox="1"/>
          <p:nvPr/>
        </p:nvSpPr>
        <p:spPr>
          <a:xfrm>
            <a:off x="550863" y="1594051"/>
            <a:ext cx="10909829" cy="531642"/>
          </a:xfrm>
          <a:prstGeom prst="rect">
            <a:avLst/>
          </a:prstGeom>
        </p:spPr>
        <p:txBody>
          <a:bodyPr lIns="0"/>
          <a:lstStyle>
            <a:lvl1pPr marL="0" indent="0" algn="l" defTabSz="914400" rtl="0" eaLnBrk="1" latinLnBrk="0" hangingPunct="1">
              <a:lnSpc>
                <a:spcPct val="100000"/>
              </a:lnSpc>
              <a:spcBef>
                <a:spcPts val="2400"/>
              </a:spcBef>
              <a:buFont typeface="Volta Modern Display 55 Rom" panose="020B0604020202020204" pitchFamily="34" charset="0"/>
              <a:buNone/>
              <a:defRPr sz="1800" b="0" kern="1200">
                <a:solidFill>
                  <a:schemeClr val="tx1"/>
                </a:solidFill>
                <a:latin typeface="+mj-lt"/>
                <a:ea typeface="+mn-ea"/>
                <a:cs typeface="+mn-cs"/>
              </a:defRPr>
            </a:lvl1pPr>
            <a:lvl2pPr marL="0" indent="0" algn="l" defTabSz="914400" rtl="0" eaLnBrk="1" latinLnBrk="0" hangingPunct="1">
              <a:lnSpc>
                <a:spcPct val="100000"/>
              </a:lnSpc>
              <a:spcBef>
                <a:spcPts val="800"/>
              </a:spcBef>
              <a:buFont typeface="Volta Modern Display 55 Rom"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100000"/>
              </a:lnSpc>
              <a:spcBef>
                <a:spcPts val="800"/>
              </a:spcBef>
              <a:buFont typeface="Volta Modern Display 55 Rom" panose="020B0604020202020204" pitchFamily="34" charset="0"/>
              <a:buChar char="•"/>
              <a:defRPr sz="1800" kern="1200">
                <a:solidFill>
                  <a:schemeClr val="tx1"/>
                </a:solidFill>
                <a:latin typeface="+mn-lt"/>
                <a:ea typeface="+mn-ea"/>
                <a:cs typeface="+mn-cs"/>
              </a:defRPr>
            </a:lvl3pPr>
            <a:lvl4pPr marL="36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4pPr>
            <a:lvl5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5pPr>
            <a:lvl6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6pPr>
            <a:lvl7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7pPr>
            <a:lvl8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8pPr>
            <a:lvl9pPr marL="540000" indent="-180000" algn="l" defTabSz="914400" rtl="0" eaLnBrk="1" latinLnBrk="0" hangingPunct="1">
              <a:lnSpc>
                <a:spcPct val="100000"/>
              </a:lnSpc>
              <a:spcBef>
                <a:spcPts val="500"/>
              </a:spcBef>
              <a:buFont typeface="Volta Modern Display 55 Rom" panose="020B0604020202020204" pitchFamily="34" charset="0"/>
              <a:buChar char="•"/>
              <a:defRPr sz="1800" kern="1200">
                <a:solidFill>
                  <a:schemeClr val="tx1"/>
                </a:solidFill>
                <a:latin typeface="+mn-lt"/>
                <a:ea typeface="+mn-ea"/>
                <a:cs typeface="+mn-cs"/>
              </a:defRPr>
            </a:lvl9pPr>
          </a:lstStyle>
          <a:p>
            <a:r>
              <a:rPr lang="zh-CN" altLang="en-US" sz="1600" b="1">
                <a:latin typeface="Volta Modern Display 55 Rom" pitchFamily="50" charset="0"/>
                <a:ea typeface="黑体" panose="02010609060101010101" pitchFamily="49" charset="-122"/>
              </a:rPr>
              <a:t>我们致力于探索和开发针对癌症、心血管、免疫和神经系统等疾病领域的新疗法，并大规模提供给尽可能多的患者</a:t>
            </a:r>
          </a:p>
        </p:txBody>
      </p:sp>
      <p:sp>
        <p:nvSpPr>
          <p:cNvPr id="26" name="Inhaltsplatzhalter 2">
            <a:extLst>
              <a:ext uri="{FF2B5EF4-FFF2-40B4-BE49-F238E27FC236}">
                <a16:creationId xmlns:a16="http://schemas.microsoft.com/office/drawing/2014/main" id="{BFC4E403-180A-810E-65C2-A6F1CE4066A3}"/>
              </a:ext>
            </a:extLst>
          </p:cNvPr>
          <p:cNvSpPr txBox="1"/>
          <p:nvPr/>
        </p:nvSpPr>
        <p:spPr>
          <a:xfrm>
            <a:off x="3428138" y="4514839"/>
            <a:ext cx="2632341" cy="928825"/>
          </a:xfrm>
          <a:prstGeom prst="roundRect">
            <a:avLst>
              <a:gd name="adj" fmla="val 0"/>
            </a:avLst>
          </a:prstGeom>
          <a:noFill/>
          <a:ln>
            <a:noFill/>
          </a:ln>
        </p:spPr>
        <p:txBody>
          <a:bodyPr wrap="square" lIns="0" tIns="36000" rIns="72000" bIns="0">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Tx/>
              <a:buNone/>
              <a:tabLst>
                <a:tab pos="3998813" algn="r"/>
                <a:tab pos="8229395" algn="r"/>
              </a:tabLst>
              <a:defRPr/>
            </a:pPr>
            <a:r>
              <a:rPr lang="en-GB" sz="3000" b="1">
                <a:gradFill>
                  <a:gsLst>
                    <a:gs pos="100000">
                      <a:srgbClr val="FF4147"/>
                    </a:gs>
                    <a:gs pos="0">
                      <a:srgbClr val="FF6600"/>
                    </a:gs>
                  </a:gsLst>
                  <a:lin ang="7200000" scaled="0"/>
                </a:gradFill>
                <a:latin typeface="Volta Modern Display 55 Rom" pitchFamily="50" charset="0"/>
                <a:ea typeface="黑体" panose="02010609060101010101" pitchFamily="49" charset="-122"/>
              </a:rPr>
              <a:t>36</a:t>
            </a:r>
            <a:br>
              <a:rPr kumimoji="0" lang="en-GB" sz="16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cs typeface="+mn-cs"/>
              </a:rPr>
            </a:br>
            <a:r>
              <a:rPr lang="zh-CN" altLang="en-US" sz="1300">
                <a:latin typeface="Volta Modern Display 55 Rom" pitchFamily="50" charset="0"/>
                <a:ea typeface="黑体" panose="02010609060101010101" pitchFamily="49" charset="-122"/>
              </a:rPr>
              <a:t>进行中的</a:t>
            </a:r>
            <a:r>
              <a:rPr lang="en-US" altLang="zh-CN" sz="1300">
                <a:latin typeface="Volta Modern Display 55 Rom" pitchFamily="50" charset="0"/>
                <a:ea typeface="黑体" panose="02010609060101010101" pitchFamily="49" charset="-122"/>
              </a:rPr>
              <a:t>III</a:t>
            </a:r>
            <a:r>
              <a:rPr lang="zh-CN" altLang="en-US" sz="1300">
                <a:latin typeface="Volta Modern Display 55 Rom" pitchFamily="50" charset="0"/>
                <a:ea typeface="黑体" panose="02010609060101010101" pitchFamily="49" charset="-122"/>
              </a:rPr>
              <a:t>期临床项目</a:t>
            </a:r>
            <a:endParaRPr lang="en-GB" sz="1300">
              <a:latin typeface="Volta Modern Display 55 Rom" pitchFamily="50" charset="0"/>
              <a:ea typeface="黑体" panose="02010609060101010101" pitchFamily="49" charset="-122"/>
            </a:endParaRPr>
          </a:p>
        </p:txBody>
      </p:sp>
      <p:sp>
        <p:nvSpPr>
          <p:cNvPr id="27" name="Inhaltsplatzhalter 2">
            <a:extLst>
              <a:ext uri="{FF2B5EF4-FFF2-40B4-BE49-F238E27FC236}">
                <a16:creationId xmlns:a16="http://schemas.microsoft.com/office/drawing/2014/main" id="{3A5F40F2-1EE8-14AB-2E01-E7E40E591853}"/>
              </a:ext>
            </a:extLst>
          </p:cNvPr>
          <p:cNvSpPr txBox="1"/>
          <p:nvPr/>
        </p:nvSpPr>
        <p:spPr>
          <a:xfrm>
            <a:off x="6326620" y="3316444"/>
            <a:ext cx="2350155" cy="826157"/>
          </a:xfrm>
          <a:prstGeom prst="roundRect">
            <a:avLst>
              <a:gd name="adj" fmla="val 0"/>
            </a:avLst>
          </a:prstGeom>
          <a:noFill/>
          <a:ln>
            <a:noFill/>
          </a:ln>
        </p:spPr>
        <p:txBody>
          <a:bodyPr wrap="square" lIns="0" tIns="90000" rIns="72000" bIns="0">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defTabSz="914378">
              <a:spcBef>
                <a:spcPct val="0"/>
              </a:spcBef>
              <a:spcAft>
                <a:spcPts val="600"/>
              </a:spcAft>
              <a:buSz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29</a:t>
            </a:r>
            <a:br>
              <a:rPr kumimoji="0" lang="en-GB" sz="16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cs typeface="+mn-cs"/>
              </a:rPr>
            </a:br>
            <a:r>
              <a:rPr lang="zh-CN" altLang="en-US" sz="1300">
                <a:solidFill>
                  <a:schemeClr val="accent6">
                    <a:lumMod val="10000"/>
                  </a:schemeClr>
                </a:solidFill>
                <a:latin typeface="Volta Modern Display 55 Rom" pitchFamily="50" charset="0"/>
                <a:ea typeface="黑体" panose="02010609060101010101" pitchFamily="49" charset="-122"/>
              </a:rPr>
              <a:t>在美国、欧盟、中国和日本递交的新药及新适应症注册申请</a:t>
            </a:r>
            <a:r>
              <a:rPr lang="en-US" altLang="zh-CN" sz="1300" baseline="30000">
                <a:solidFill>
                  <a:schemeClr val="accent6">
                    <a:lumMod val="10000"/>
                  </a:schemeClr>
                </a:solidFill>
                <a:latin typeface="Volta Modern Display 55 Rom" pitchFamily="50" charset="0"/>
                <a:ea typeface="黑体" panose="02010609060101010101" pitchFamily="49" charset="-122"/>
              </a:rPr>
              <a:t>2</a:t>
            </a:r>
            <a:r>
              <a:rPr lang="en-US" altLang="zh-CN" sz="1300">
                <a:solidFill>
                  <a:schemeClr val="accent6">
                    <a:lumMod val="10000"/>
                  </a:schemeClr>
                </a:solidFill>
                <a:latin typeface="Volta Modern Display 55 Rom" pitchFamily="50" charset="0"/>
                <a:ea typeface="黑体" panose="02010609060101010101" pitchFamily="49" charset="-122"/>
              </a:rPr>
              <a:t> </a:t>
            </a:r>
            <a:endParaRPr lang="en-GB" sz="1300">
              <a:latin typeface="Volta Modern Display 55 Rom" pitchFamily="50" charset="0"/>
              <a:ea typeface="黑体" panose="02010609060101010101" pitchFamily="49" charset="-122"/>
            </a:endParaRPr>
          </a:p>
        </p:txBody>
      </p:sp>
      <p:sp>
        <p:nvSpPr>
          <p:cNvPr id="30" name="Inhaltsplatzhalter 2">
            <a:extLst>
              <a:ext uri="{FF2B5EF4-FFF2-40B4-BE49-F238E27FC236}">
                <a16:creationId xmlns:a16="http://schemas.microsoft.com/office/drawing/2014/main" id="{F771271B-E10E-C105-F677-FE7D7A4DE240}"/>
              </a:ext>
            </a:extLst>
          </p:cNvPr>
          <p:cNvSpPr txBox="1"/>
          <p:nvPr/>
        </p:nvSpPr>
        <p:spPr>
          <a:xfrm>
            <a:off x="778286" y="3316443"/>
            <a:ext cx="2632341" cy="770091"/>
          </a:xfrm>
          <a:prstGeom prst="roundRect">
            <a:avLst>
              <a:gd name="adj" fmla="val 0"/>
            </a:avLst>
          </a:prstGeom>
          <a:noFill/>
          <a:ln>
            <a:noFill/>
          </a:ln>
        </p:spPr>
        <p:txBody>
          <a:bodyPr wrap="square" lIns="0" tIns="90000" rIns="0" bIns="0" anchor="t">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378">
              <a:spcBef>
                <a:spcPct val="0"/>
              </a:spcBef>
              <a:spcAft>
                <a:spcPts val="600"/>
              </a:spcAft>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103</a:t>
            </a:r>
            <a:r>
              <a:rPr lang="zh-CN" altLang="en-US" sz="3000" b="1">
                <a:solidFill>
                  <a:schemeClr val="accent1"/>
                </a:solidFill>
                <a:latin typeface="Volta Modern Display 55 Rom" pitchFamily="50" charset="0"/>
                <a:ea typeface="黑体" panose="02010609060101010101" pitchFamily="49" charset="-122"/>
              </a:rPr>
              <a:t>亿美元</a:t>
            </a:r>
            <a:br>
              <a:rPr lang="en-GB" sz="1600" b="1">
                <a:latin typeface="Volta Modern Display 55 Rom" pitchFamily="50" charset="0"/>
                <a:ea typeface="黑体" panose="02010609060101010101" pitchFamily="49" charset="-122"/>
              </a:rPr>
            </a:br>
            <a:r>
              <a:rPr lang="zh-CN" altLang="en-US" sz="1300">
                <a:solidFill>
                  <a:schemeClr val="accent6">
                    <a:lumMod val="10000"/>
                  </a:schemeClr>
                </a:solidFill>
                <a:latin typeface="Volta Modern Display 55 Rom" pitchFamily="50" charset="0"/>
                <a:ea typeface="黑体" panose="02010609060101010101" pitchFamily="49" charset="-122"/>
              </a:rPr>
              <a:t>核心研发投入</a:t>
            </a:r>
            <a:r>
              <a:rPr lang="en-US" sz="1200" spc="-13" baseline="30000">
                <a:solidFill>
                  <a:schemeClr val="accent6">
                    <a:lumMod val="10000"/>
                  </a:schemeClr>
                </a:solidFill>
                <a:latin typeface="Volta Modern Display 55 Rom" pitchFamily="50" charset="0"/>
                <a:ea typeface="黑体" panose="02010609060101010101" pitchFamily="49" charset="-122"/>
                <a:cs typeface="Arial"/>
              </a:rPr>
              <a:t>1</a:t>
            </a:r>
            <a:endParaRPr lang="en-GB" sz="1300">
              <a:solidFill>
                <a:schemeClr val="accent6">
                  <a:lumMod val="10000"/>
                </a:schemeClr>
              </a:solidFill>
              <a:latin typeface="Volta Modern Display 55 Rom" pitchFamily="50" charset="0"/>
              <a:ea typeface="黑体" panose="02010609060101010101" pitchFamily="49" charset="-122"/>
              <a:cs typeface="Arial"/>
            </a:endParaRPr>
          </a:p>
        </p:txBody>
      </p:sp>
      <p:sp>
        <p:nvSpPr>
          <p:cNvPr id="31" name="Inhaltsplatzhalter 2">
            <a:extLst>
              <a:ext uri="{FF2B5EF4-FFF2-40B4-BE49-F238E27FC236}">
                <a16:creationId xmlns:a16="http://schemas.microsoft.com/office/drawing/2014/main" id="{2ED6E7BE-3F36-F480-3200-8A249C4D527C}"/>
              </a:ext>
            </a:extLst>
          </p:cNvPr>
          <p:cNvSpPr txBox="1"/>
          <p:nvPr/>
        </p:nvSpPr>
        <p:spPr>
          <a:xfrm>
            <a:off x="778258" y="4514839"/>
            <a:ext cx="2454798" cy="836270"/>
          </a:xfrm>
          <a:prstGeom prst="roundRect">
            <a:avLst>
              <a:gd name="adj" fmla="val 0"/>
            </a:avLst>
          </a:prstGeom>
          <a:noFill/>
          <a:ln>
            <a:noFill/>
          </a:ln>
        </p:spPr>
        <p:txBody>
          <a:bodyPr wrap="square" lIns="0" tIns="36000" rIns="0" bIns="0">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20 000+</a:t>
            </a:r>
            <a:br>
              <a:rPr lang="en-GB" sz="3000" b="1">
                <a:solidFill>
                  <a:schemeClr val="accent1"/>
                </a:solidFill>
                <a:latin typeface="Volta Modern Display 55 Rom" pitchFamily="50" charset="0"/>
                <a:ea typeface="黑体" panose="02010609060101010101" pitchFamily="49" charset="-122"/>
              </a:rPr>
            </a:br>
            <a:r>
              <a:rPr lang="zh-CN" altLang="en-US" sz="1300">
                <a:latin typeface="Volta Modern Display 55 Rom" pitchFamily="50" charset="0"/>
                <a:ea typeface="黑体" panose="02010609060101010101" pitchFamily="49" charset="-122"/>
              </a:rPr>
              <a:t>研发人员</a:t>
            </a:r>
            <a:endParaRPr lang="en-GB" sz="1300">
              <a:latin typeface="Volta Modern Display 55 Rom" pitchFamily="50" charset="0"/>
              <a:ea typeface="黑体" panose="02010609060101010101" pitchFamily="49" charset="-122"/>
            </a:endParaRPr>
          </a:p>
        </p:txBody>
      </p:sp>
      <p:sp>
        <p:nvSpPr>
          <p:cNvPr id="32" name="Inhaltsplatzhalter 2">
            <a:extLst>
              <a:ext uri="{FF2B5EF4-FFF2-40B4-BE49-F238E27FC236}">
                <a16:creationId xmlns:a16="http://schemas.microsoft.com/office/drawing/2014/main" id="{C0259516-2AEE-7F78-30A2-757678D545B6}"/>
              </a:ext>
            </a:extLst>
          </p:cNvPr>
          <p:cNvSpPr txBox="1"/>
          <p:nvPr/>
        </p:nvSpPr>
        <p:spPr>
          <a:xfrm>
            <a:off x="6326620" y="4514839"/>
            <a:ext cx="2632341" cy="836270"/>
          </a:xfrm>
          <a:prstGeom prst="roundRect">
            <a:avLst>
              <a:gd name="adj" fmla="val 0"/>
            </a:avLst>
          </a:prstGeom>
          <a:noFill/>
          <a:ln>
            <a:noFill/>
          </a:ln>
        </p:spPr>
        <p:txBody>
          <a:bodyPr wrap="square" lIns="0" tIns="36000" rIns="72000" bIns="0">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378">
              <a:spcBef>
                <a:spcPct val="0"/>
              </a:spcBef>
              <a:spcAft>
                <a:spcPts val="600"/>
              </a:spcAft>
              <a:buSz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29</a:t>
            </a:r>
            <a:br>
              <a:rPr kumimoji="0" lang="en-GB" sz="16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cs typeface="+mn-cs"/>
              </a:rPr>
            </a:br>
            <a:r>
              <a:rPr lang="zh-CN" altLang="en-US" sz="1300">
                <a:solidFill>
                  <a:schemeClr val="accent6">
                    <a:lumMod val="10000"/>
                  </a:schemeClr>
                </a:solidFill>
                <a:latin typeface="Volta Modern Display 55 Rom" pitchFamily="50" charset="0"/>
                <a:ea typeface="黑体" panose="02010609060101010101" pitchFamily="49" charset="-122"/>
              </a:rPr>
              <a:t>在美国、欧盟、中国和日本获批的新药及新适应症</a:t>
            </a:r>
            <a:r>
              <a:rPr lang="en-US" sz="1400" spc="-13" baseline="30000">
                <a:solidFill>
                  <a:schemeClr val="accent6">
                    <a:lumMod val="10000"/>
                  </a:schemeClr>
                </a:solidFill>
                <a:latin typeface="Volta Modern Display 55 Rom" pitchFamily="50" charset="0"/>
                <a:ea typeface="黑体" panose="02010609060101010101" pitchFamily="49" charset="-122"/>
                <a:cs typeface="Arial"/>
              </a:rPr>
              <a:t>2</a:t>
            </a:r>
            <a:r>
              <a:rPr lang="en-GB" sz="1300" spc="-13" baseline="30000">
                <a:solidFill>
                  <a:schemeClr val="accent6">
                    <a:lumMod val="10000"/>
                  </a:schemeClr>
                </a:solidFill>
                <a:latin typeface="Volta Modern Display 55 Rom" pitchFamily="50" charset="0"/>
                <a:ea typeface="黑体" panose="02010609060101010101" pitchFamily="49" charset="-122"/>
                <a:cs typeface="Arial"/>
              </a:rPr>
              <a:t> </a:t>
            </a:r>
            <a:endParaRPr lang="en-GB" sz="1400">
              <a:latin typeface="Volta Modern Display 55 Rom" pitchFamily="50" charset="0"/>
              <a:ea typeface="黑体" panose="02010609060101010101" pitchFamily="49" charset="-122"/>
              <a:cs typeface="Arial"/>
            </a:endParaRPr>
          </a:p>
        </p:txBody>
      </p:sp>
      <p:sp>
        <p:nvSpPr>
          <p:cNvPr id="33" name="Inhaltsplatzhalter 2">
            <a:extLst>
              <a:ext uri="{FF2B5EF4-FFF2-40B4-BE49-F238E27FC236}">
                <a16:creationId xmlns:a16="http://schemas.microsoft.com/office/drawing/2014/main" id="{57D00E06-3650-7E1D-73A8-1FF4B704A1A0}"/>
              </a:ext>
            </a:extLst>
          </p:cNvPr>
          <p:cNvSpPr txBox="1"/>
          <p:nvPr/>
        </p:nvSpPr>
        <p:spPr>
          <a:xfrm>
            <a:off x="3428138" y="3316444"/>
            <a:ext cx="2632341" cy="1109684"/>
          </a:xfrm>
          <a:prstGeom prst="roundRect">
            <a:avLst>
              <a:gd name="adj" fmla="val 0"/>
            </a:avLst>
          </a:prstGeom>
          <a:noFill/>
          <a:ln>
            <a:noFill/>
          </a:ln>
        </p:spPr>
        <p:txBody>
          <a:bodyPr wrap="square" lIns="0" tIns="90000" rIns="0" bIns="0" anchor="t">
            <a:no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1</a:t>
            </a:r>
            <a:r>
              <a:rPr lang="en-US" sz="3000" b="1">
                <a:solidFill>
                  <a:schemeClr val="accent1"/>
                </a:solidFill>
                <a:latin typeface="Volta Modern Display 55 Rom" pitchFamily="50" charset="0"/>
                <a:ea typeface="黑体" panose="02010609060101010101" pitchFamily="49" charset="-122"/>
              </a:rPr>
              <a:t>.</a:t>
            </a:r>
            <a:r>
              <a:rPr lang="en-GB" sz="3000" b="1">
                <a:solidFill>
                  <a:schemeClr val="accent1"/>
                </a:solidFill>
                <a:latin typeface="Volta Modern Display 55 Rom" pitchFamily="50" charset="0"/>
                <a:ea typeface="黑体" panose="02010609060101010101" pitchFamily="49" charset="-122"/>
              </a:rPr>
              <a:t>42</a:t>
            </a:r>
            <a:r>
              <a:rPr lang="zh-CN" altLang="en-US" sz="3000" b="1">
                <a:solidFill>
                  <a:schemeClr val="accent1"/>
                </a:solidFill>
                <a:latin typeface="Volta Modern Display 55 Rom" pitchFamily="50" charset="0"/>
                <a:ea typeface="黑体" panose="02010609060101010101" pitchFamily="49" charset="-122"/>
              </a:rPr>
              <a:t>亿美元</a:t>
            </a:r>
            <a:br>
              <a:rPr lang="en-GB" sz="3000" b="1">
                <a:solidFill>
                  <a:schemeClr val="accent1"/>
                </a:solidFill>
                <a:latin typeface="Volta Modern Display 55 Rom" pitchFamily="50" charset="0"/>
                <a:ea typeface="黑体" panose="02010609060101010101" pitchFamily="49" charset="-122"/>
              </a:rPr>
            </a:br>
            <a:r>
              <a:rPr lang="zh-CN" altLang="en-US" sz="1300">
                <a:latin typeface="Volta Modern Display 55 Rom" pitchFamily="50" charset="0"/>
                <a:ea typeface="黑体" panose="02010609060101010101" pitchFamily="49" charset="-122"/>
              </a:rPr>
              <a:t>用于研究治疗疟疾和被忽视的热带病的新药</a:t>
            </a:r>
            <a:endParaRPr lang="en-GB" sz="1300">
              <a:latin typeface="Volta Modern Display 55 Rom" pitchFamily="50" charset="0"/>
              <a:ea typeface="黑体" panose="02010609060101010101" pitchFamily="49" charset="-122"/>
            </a:endParaRPr>
          </a:p>
        </p:txBody>
      </p:sp>
      <p:grpSp>
        <p:nvGrpSpPr>
          <p:cNvPr id="36" name="Group 35">
            <a:extLst>
              <a:ext uri="{FF2B5EF4-FFF2-40B4-BE49-F238E27FC236}">
                <a16:creationId xmlns:a16="http://schemas.microsoft.com/office/drawing/2014/main" id="{422539CB-7049-6432-8D46-00DF8994F5D2}"/>
              </a:ext>
            </a:extLst>
          </p:cNvPr>
          <p:cNvGrpSpPr/>
          <p:nvPr/>
        </p:nvGrpSpPr>
        <p:grpSpPr>
          <a:xfrm>
            <a:off x="3233056" y="4631635"/>
            <a:ext cx="2819400" cy="836270"/>
            <a:chOff x="3276600" y="4515066"/>
            <a:chExt cx="2819400" cy="1047317"/>
          </a:xfrm>
        </p:grpSpPr>
        <p:cxnSp>
          <p:nvCxnSpPr>
            <p:cNvPr id="37" name="Straight Connector 36">
              <a:extLst>
                <a:ext uri="{FF2B5EF4-FFF2-40B4-BE49-F238E27FC236}">
                  <a16:creationId xmlns:a16="http://schemas.microsoft.com/office/drawing/2014/main" id="{B176CE94-0283-636A-E767-F9D59C697B57}"/>
                </a:ext>
              </a:extLst>
            </p:cNvPr>
            <p:cNvCxnSpPr/>
            <p:nvPr/>
          </p:nvCxnSpPr>
          <p:spPr>
            <a:xfrm flipH="1">
              <a:off x="3276600" y="4515066"/>
              <a:ext cx="0" cy="1047317"/>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860AA2F-DEA1-D86F-6905-AAD038CDBDA0}"/>
                </a:ext>
              </a:extLst>
            </p:cNvPr>
            <p:cNvCxnSpPr/>
            <p:nvPr/>
          </p:nvCxnSpPr>
          <p:spPr>
            <a:xfrm flipH="1">
              <a:off x="6096000" y="4515066"/>
              <a:ext cx="0" cy="1047317"/>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grpSp>
      <p:cxnSp>
        <p:nvCxnSpPr>
          <p:cNvPr id="39" name="Straight Connector 38">
            <a:extLst>
              <a:ext uri="{FF2B5EF4-FFF2-40B4-BE49-F238E27FC236}">
                <a16:creationId xmlns:a16="http://schemas.microsoft.com/office/drawing/2014/main" id="{57FD2060-9A00-A30F-651F-2F3886A6A476}"/>
              </a:ext>
            </a:extLst>
          </p:cNvPr>
          <p:cNvCxnSpPr/>
          <p:nvPr/>
        </p:nvCxnSpPr>
        <p:spPr>
          <a:xfrm flipH="1">
            <a:off x="3233056" y="3398886"/>
            <a:ext cx="0" cy="83627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7375C60-71FC-E284-FB8B-103E2FF49409}"/>
              </a:ext>
            </a:extLst>
          </p:cNvPr>
          <p:cNvCxnSpPr/>
          <p:nvPr/>
        </p:nvCxnSpPr>
        <p:spPr>
          <a:xfrm flipH="1">
            <a:off x="6052456" y="3398886"/>
            <a:ext cx="0" cy="83627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6B6111CE-033A-DCD6-986A-5EB7ED0D2EC4}"/>
              </a:ext>
            </a:extLst>
          </p:cNvPr>
          <p:cNvSpPr/>
          <p:nvPr/>
        </p:nvSpPr>
        <p:spPr>
          <a:xfrm>
            <a:off x="778257" y="2373956"/>
            <a:ext cx="2103120" cy="4372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spAutoFit/>
          </a:bodyPr>
          <a:lstStyle/>
          <a:p>
            <a:pPr marR="0" lvl="0" indent="0" defTabSz="1219170" fontAlgn="auto">
              <a:lnSpc>
                <a:spcPct val="110000"/>
              </a:lnSpc>
              <a:spcBef>
                <a:spcPct val="0"/>
              </a:spcBef>
              <a:spcAft>
                <a:spcPts val="1200"/>
              </a:spcAft>
              <a:buClrTx/>
              <a:buSzTx/>
              <a:buFontTx/>
              <a:buNone/>
              <a:tabLst>
                <a:tab pos="3998813" algn="r"/>
                <a:tab pos="8229395" algn="r"/>
              </a:tabLst>
              <a:defRPr/>
            </a:pPr>
            <a:r>
              <a:rPr lang="zh-CN" altLang="en-US" sz="2000">
                <a:solidFill>
                  <a:schemeClr val="tx1"/>
                </a:solidFill>
                <a:latin typeface="Volta Modern Display 55 Rom" pitchFamily="50" charset="0"/>
                <a:ea typeface="黑体" panose="02010609060101010101" pitchFamily="49" charset="-122"/>
              </a:rPr>
              <a:t>关键数据</a:t>
            </a:r>
            <a:r>
              <a:rPr lang="en" sz="2800" b="1" spc="-53">
                <a:solidFill>
                  <a:srgbClr val="002068"/>
                </a:solidFill>
                <a:latin typeface="Volta Modern Display 55 Rom" pitchFamily="50" charset="0"/>
                <a:ea typeface="黑体" panose="02010609060101010101" pitchFamily="49" charset="-122"/>
              </a:rPr>
              <a:t> </a:t>
            </a:r>
            <a:r>
              <a:rPr lang="en" sz="2000">
                <a:solidFill>
                  <a:schemeClr val="tx1"/>
                </a:solidFill>
                <a:latin typeface="Volta Modern Display 55 Rom" pitchFamily="50" charset="0"/>
                <a:ea typeface="黑体" panose="02010609060101010101" pitchFamily="49" charset="-122"/>
              </a:rPr>
              <a:t>| 2025</a:t>
            </a:r>
            <a:endParaRPr lang="en-GB" sz="2000">
              <a:solidFill>
                <a:schemeClr val="tx1"/>
              </a:solidFill>
              <a:latin typeface="Volta Modern Display 55 Rom" pitchFamily="50" charset="0"/>
              <a:ea typeface="黑体" panose="02010609060101010101" pitchFamily="49" charset="-122"/>
            </a:endParaRPr>
          </a:p>
        </p:txBody>
      </p:sp>
      <p:cxnSp>
        <p:nvCxnSpPr>
          <p:cNvPr id="42" name="Straight Connector 41">
            <a:extLst>
              <a:ext uri="{FF2B5EF4-FFF2-40B4-BE49-F238E27FC236}">
                <a16:creationId xmlns:a16="http://schemas.microsoft.com/office/drawing/2014/main" id="{4E47796A-4E7D-2328-A649-8B272430CA8F}"/>
              </a:ext>
            </a:extLst>
          </p:cNvPr>
          <p:cNvCxnSpPr/>
          <p:nvPr/>
        </p:nvCxnSpPr>
        <p:spPr>
          <a:xfrm>
            <a:off x="561293" y="2971939"/>
            <a:ext cx="2292367" cy="0"/>
          </a:xfrm>
          <a:prstGeom prst="line">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cxnSp>
      <p:sp>
        <p:nvSpPr>
          <p:cNvPr id="43" name="Title 1">
            <a:extLst>
              <a:ext uri="{FF2B5EF4-FFF2-40B4-BE49-F238E27FC236}">
                <a16:creationId xmlns:a16="http://schemas.microsoft.com/office/drawing/2014/main" id="{2B548111-485B-D8A5-8953-E14353D231FA}"/>
              </a:ext>
            </a:extLst>
          </p:cNvPr>
          <p:cNvSpPr txBox="1"/>
          <p:nvPr/>
        </p:nvSpPr>
        <p:spPr>
          <a:xfrm>
            <a:off x="821801" y="10769"/>
            <a:ext cx="9517062" cy="545053"/>
          </a:xfrm>
          <a:prstGeom prst="rect">
            <a:avLst/>
          </a:prstGeom>
        </p:spPr>
        <p:txBody>
          <a:bodyPr vert="horz" lIns="0" tIns="0" rIns="0" bIns="0" rtlCol="0" anchor="t" anchorCtr="0">
            <a:noAutofit/>
          </a:bodyPr>
          <a:lstStyle>
            <a:lvl1pPr algn="l" defTabSz="914400" rtl="0" eaLnBrk="1" latinLnBrk="0" hangingPunct="1">
              <a:lnSpc>
                <a:spcPct val="95000"/>
              </a:lnSpc>
              <a:spcBef>
                <a:spcPct val="0"/>
              </a:spcBef>
              <a:buNone/>
              <a:defRPr sz="3000" b="1" kern="1200">
                <a:solidFill>
                  <a:srgbClr val="002068"/>
                </a:solidFill>
                <a:latin typeface="+mj-lt"/>
                <a:ea typeface="+mj-ea"/>
                <a:cs typeface="+mj-cs"/>
              </a:defRPr>
            </a:lvl1pPr>
          </a:lstStyle>
          <a:p>
            <a:endParaRPr lang="en-GB">
              <a:solidFill>
                <a:schemeClr val="accent6">
                  <a:lumMod val="10000"/>
                </a:schemeClr>
              </a:solidFill>
              <a:latin typeface="Volta Modern Display 55 Rom" pitchFamily="50" charset="0"/>
              <a:ea typeface="黑体" panose="02010609060101010101" pitchFamily="49" charset="-122"/>
            </a:endParaRPr>
          </a:p>
        </p:txBody>
      </p:sp>
      <p:pic>
        <p:nvPicPr>
          <p:cNvPr id="44" name="Picture 43">
            <a:extLst>
              <a:ext uri="{FF2B5EF4-FFF2-40B4-BE49-F238E27FC236}">
                <a16:creationId xmlns:a16="http://schemas.microsoft.com/office/drawing/2014/main" id="{DB0A08BF-52D5-AA08-B256-6502740C54C3}"/>
              </a:ext>
            </a:extLst>
          </p:cNvPr>
          <p:cNvPicPr>
            <a:picLocks noChangeAspect="1"/>
          </p:cNvPicPr>
          <p:nvPr/>
        </p:nvPicPr>
        <p:blipFill>
          <a:blip r:embed="rId6"/>
          <a:srcRect t="17471"/>
          <a:stretch>
            <a:fillRect/>
          </a:stretch>
        </p:blipFill>
        <p:spPr>
          <a:xfrm>
            <a:off x="8961536" y="2242489"/>
            <a:ext cx="2677847" cy="3314128"/>
          </a:xfrm>
          <a:prstGeom prst="rect">
            <a:avLst/>
          </a:prstGeom>
        </p:spPr>
      </p:pic>
    </p:spTree>
    <p:extLst>
      <p:ext uri="{BB962C8B-B14F-4D97-AF65-F5344CB8AC3E}">
        <p14:creationId xmlns:p14="http://schemas.microsoft.com/office/powerpoint/2010/main" val="134612258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34C107C-6E18-86E8-A208-F8E6D44D3598}"/>
              </a:ext>
            </a:extLst>
          </p:cNvPr>
          <p:cNvGraphicFramePr>
            <a:graphicFrameLocks noChangeAspect="1"/>
          </p:cNvGraphicFramePr>
          <p:nvPr>
            <p:custDataLst>
              <p:tags r:id="rId1"/>
            </p:custDataLst>
            <p:extLst>
              <p:ext uri="{D42A27DB-BD31-4B8C-83A1-F6EECF244321}">
                <p14:modId xmlns:p14="http://schemas.microsoft.com/office/powerpoint/2010/main" val="299656248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934C107C-6E18-86E8-A208-F8E6D44D3598}"/>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DFFCFF8-1428-EEF2-2EAE-3935EC639BC6}"/>
              </a:ext>
            </a:extLst>
          </p:cNvPr>
          <p:cNvSpPr>
            <a:spLocks noGrp="1"/>
          </p:cNvSpPr>
          <p:nvPr>
            <p:ph type="title"/>
          </p:nvPr>
        </p:nvSpPr>
        <p:spPr>
          <a:xfrm>
            <a:off x="551384" y="476672"/>
            <a:ext cx="11088000" cy="443198"/>
          </a:xfrm>
        </p:spPr>
        <p:txBody>
          <a:bodyPr vert="horz"/>
          <a:lstStyle/>
          <a:p>
            <a:r>
              <a:rPr lang="zh-CN" altLang="en-US" sz="3200" b="1">
                <a:latin typeface="Volta Modern Display 55 Rom" pitchFamily="50" charset="0"/>
                <a:ea typeface="黑体" panose="02010609060101010101" pitchFamily="49" charset="-122"/>
              </a:rPr>
              <a:t>巩固我们的基础</a:t>
            </a:r>
            <a:endParaRPr lang="en-GB" altLang="zh-CN" sz="3200" b="1">
              <a:latin typeface="Volta Modern Display 55 Rom" pitchFamily="50" charset="0"/>
              <a:ea typeface="黑体" panose="02010609060101010101" pitchFamily="49" charset="-122"/>
            </a:endParaRPr>
          </a:p>
        </p:txBody>
      </p:sp>
      <p:sp>
        <p:nvSpPr>
          <p:cNvPr id="4" name="Slide Number Placeholder 3">
            <a:extLst>
              <a:ext uri="{FF2B5EF4-FFF2-40B4-BE49-F238E27FC236}">
                <a16:creationId xmlns:a16="http://schemas.microsoft.com/office/drawing/2014/main" id="{A8211A4E-261D-6613-2595-225C700778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3CB0E19-F4C8-4F98-96D2-CE1ECDE59975}" type="slidenum">
              <a:rPr kumimoji="0" lang="en-US" b="0" i="0" u="none" strike="noStrike" kern="1200" cap="none" spc="0" normalizeH="0" baseline="0" noProof="0" smtClean="0">
                <a:ln>
                  <a:noFill/>
                </a:ln>
                <a:solidFill>
                  <a:srgbClr val="002068"/>
                </a:solidFill>
                <a:effectLst/>
                <a:uLnTx/>
                <a:uFillTx/>
                <a:latin typeface="Volta Modern Display 55 Rom" pitchFamily="50" charset="0"/>
              </a:rPr>
              <a:pPr marL="0" marR="0" lvl="0" indent="0" algn="r" defTabSz="914400" rtl="0" eaLnBrk="1" fontAlgn="auto" latinLnBrk="0" hangingPunct="1">
                <a:lnSpc>
                  <a:spcPct val="100000"/>
                </a:lnSpc>
                <a:spcBef>
                  <a:spcPct val="0"/>
                </a:spcBef>
                <a:spcAft>
                  <a:spcPct val="0"/>
                </a:spcAft>
                <a:buClrTx/>
                <a:buSzTx/>
                <a:buFontTx/>
                <a:buNone/>
                <a:defRPr/>
              </a:pPr>
              <a:t>8</a:t>
            </a:fld>
            <a:endParaRPr kumimoji="0" lang="en-US" b="0" i="0" u="none" strike="noStrike" kern="1200" cap="none" spc="0" normalizeH="0" baseline="0" noProof="0">
              <a:ln>
                <a:noFill/>
              </a:ln>
              <a:solidFill>
                <a:srgbClr val="002068"/>
              </a:solidFill>
              <a:effectLst/>
              <a:uLnTx/>
              <a:uFillTx/>
              <a:latin typeface="Volta Modern Display 55 Rom" pitchFamily="50" charset="0"/>
            </a:endParaRPr>
          </a:p>
        </p:txBody>
      </p:sp>
      <p:sp>
        <p:nvSpPr>
          <p:cNvPr id="20" name="Inhaltsplatzhalter 2">
            <a:extLst>
              <a:ext uri="{FF2B5EF4-FFF2-40B4-BE49-F238E27FC236}">
                <a16:creationId xmlns:a16="http://schemas.microsoft.com/office/drawing/2014/main" id="{5B32C54F-139F-A805-31EB-5D0CAD261F71}"/>
              </a:ext>
            </a:extLst>
          </p:cNvPr>
          <p:cNvSpPr txBox="1"/>
          <p:nvPr/>
        </p:nvSpPr>
        <p:spPr>
          <a:xfrm>
            <a:off x="546100" y="1811470"/>
            <a:ext cx="2258483" cy="276999"/>
          </a:xfrm>
          <a:prstGeom prst="rect">
            <a:avLst/>
          </a:prstGeom>
          <a:noFill/>
        </p:spPr>
        <p:txBody>
          <a:bodyPr wrap="square" lIns="0" tIns="0" rIns="0" bIns="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 typeface="Wingdings" charset="2"/>
              <a:buNone/>
              <a:tabLst>
                <a:tab pos="3998813" algn="r"/>
                <a:tab pos="8229395" algn="r"/>
              </a:tabLst>
              <a:defRPr/>
            </a:pPr>
            <a:r>
              <a:rPr kumimoji="0" lang="zh-CN" altLang="en-US" b="1"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释放员工潜能</a:t>
            </a:r>
          </a:p>
        </p:txBody>
      </p:sp>
      <p:sp>
        <p:nvSpPr>
          <p:cNvPr id="21" name="Inhaltsplatzhalter 2">
            <a:extLst>
              <a:ext uri="{FF2B5EF4-FFF2-40B4-BE49-F238E27FC236}">
                <a16:creationId xmlns:a16="http://schemas.microsoft.com/office/drawing/2014/main" id="{53ACE302-3CFD-5C08-0AFA-B4E48A8A2144}"/>
              </a:ext>
            </a:extLst>
          </p:cNvPr>
          <p:cNvSpPr txBox="1"/>
          <p:nvPr/>
        </p:nvSpPr>
        <p:spPr>
          <a:xfrm>
            <a:off x="4601064" y="1811470"/>
            <a:ext cx="3438611" cy="276999"/>
          </a:xfrm>
          <a:prstGeom prst="rect">
            <a:avLst/>
          </a:prstGeom>
          <a:noFill/>
        </p:spPr>
        <p:txBody>
          <a:bodyPr wrap="square" lIns="0" tIns="0" rIns="0" bIns="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 typeface="Wingdings" charset="2"/>
              <a:buNone/>
              <a:tabLst>
                <a:tab pos="3998813" algn="r"/>
                <a:tab pos="8229395" algn="r"/>
              </a:tabLst>
              <a:defRPr/>
            </a:pPr>
            <a:r>
              <a:rPr kumimoji="0" lang="zh-CN" altLang="en-US" b="1"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拓展数据科学与技术</a:t>
            </a:r>
          </a:p>
        </p:txBody>
      </p:sp>
      <p:sp>
        <p:nvSpPr>
          <p:cNvPr id="25" name="Inhaltsplatzhalter 2">
            <a:extLst>
              <a:ext uri="{FF2B5EF4-FFF2-40B4-BE49-F238E27FC236}">
                <a16:creationId xmlns:a16="http://schemas.microsoft.com/office/drawing/2014/main" id="{12F5C365-35BB-379A-2179-4AD4AD1C2267}"/>
              </a:ext>
            </a:extLst>
          </p:cNvPr>
          <p:cNvSpPr txBox="1"/>
          <p:nvPr/>
        </p:nvSpPr>
        <p:spPr>
          <a:xfrm>
            <a:off x="8308095" y="1811470"/>
            <a:ext cx="3438611" cy="276999"/>
          </a:xfrm>
          <a:prstGeom prst="rect">
            <a:avLst/>
          </a:prstGeom>
          <a:noFill/>
        </p:spPr>
        <p:txBody>
          <a:bodyPr wrap="square" lIns="0" tIns="0" rIns="0" bIns="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ts val="600"/>
              </a:spcAft>
              <a:buClrTx/>
              <a:buSzTx/>
              <a:buFont typeface="Wingdings" charset="2"/>
              <a:buNone/>
              <a:tabLst>
                <a:tab pos="3998813" algn="r"/>
                <a:tab pos="8229395" algn="r"/>
              </a:tabLst>
              <a:defRPr/>
            </a:pPr>
            <a:r>
              <a:rPr kumimoji="0" lang="zh-CN" altLang="en-US" b="1"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与社会建立互信</a:t>
            </a:r>
          </a:p>
        </p:txBody>
      </p:sp>
      <p:sp>
        <p:nvSpPr>
          <p:cNvPr id="26" name="TextBox 25">
            <a:extLst>
              <a:ext uri="{FF2B5EF4-FFF2-40B4-BE49-F238E27FC236}">
                <a16:creationId xmlns:a16="http://schemas.microsoft.com/office/drawing/2014/main" id="{15166D1E-4FAB-FA0F-57FA-3A0A373B61FC}"/>
              </a:ext>
            </a:extLst>
          </p:cNvPr>
          <p:cNvSpPr txBox="1"/>
          <p:nvPr/>
        </p:nvSpPr>
        <p:spPr>
          <a:xfrm>
            <a:off x="546101" y="2475302"/>
            <a:ext cx="2601136" cy="600164"/>
          </a:xfrm>
          <a:prstGeom prst="rect">
            <a:avLst/>
          </a:prstGeom>
          <a:noFill/>
        </p:spPr>
        <p:txBody>
          <a:bodyPr wrap="square" lIns="0" tIns="0" rIns="0" bIns="0" anchor="t" anchorCtr="0">
            <a:spAutoFit/>
          </a:bodyPr>
          <a:lstStyle/>
          <a:p>
            <a:pPr marL="0" marR="0" lvl="0" indent="0" algn="l" defTabSz="914378" rtl="0" eaLnBrk="1" fontAlgn="auto"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我们持续推进企业文化建设，确保每一位员工都受到使命的激发，共同推动创新</a:t>
            </a:r>
          </a:p>
        </p:txBody>
      </p:sp>
      <p:sp>
        <p:nvSpPr>
          <p:cNvPr id="27" name="TextBox 26">
            <a:extLst>
              <a:ext uri="{FF2B5EF4-FFF2-40B4-BE49-F238E27FC236}">
                <a16:creationId xmlns:a16="http://schemas.microsoft.com/office/drawing/2014/main" id="{EC44ECA2-8F20-9D00-DB9F-8EFABEB6E011}"/>
              </a:ext>
            </a:extLst>
          </p:cNvPr>
          <p:cNvSpPr txBox="1"/>
          <p:nvPr/>
        </p:nvSpPr>
        <p:spPr>
          <a:xfrm>
            <a:off x="4601064" y="2475302"/>
            <a:ext cx="2352628" cy="600164"/>
          </a:xfrm>
          <a:prstGeom prst="rect">
            <a:avLst/>
          </a:prstGeom>
          <a:noFill/>
        </p:spPr>
        <p:txBody>
          <a:bodyPr wrap="square" lIns="0" tIns="0" rIns="0" bIns="0" anchor="t" anchorCtr="0">
            <a:spAutoFit/>
          </a:bodyPr>
          <a:lstStyle/>
          <a:p>
            <a:pPr marL="0" marR="0" lvl="0" indent="0" algn="l" defTabSz="914378" rtl="0" eaLnBrk="1" fontAlgn="auto"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我们利用数据科学与技术探索疾病治疗新方法，改善运营，支持患者和医疗专业人士</a:t>
            </a:r>
          </a:p>
        </p:txBody>
      </p:sp>
      <p:sp>
        <p:nvSpPr>
          <p:cNvPr id="35" name="TextBox 34">
            <a:extLst>
              <a:ext uri="{FF2B5EF4-FFF2-40B4-BE49-F238E27FC236}">
                <a16:creationId xmlns:a16="http://schemas.microsoft.com/office/drawing/2014/main" id="{292D3392-32FE-6E48-D4B9-FC342FBDA99E}"/>
              </a:ext>
            </a:extLst>
          </p:cNvPr>
          <p:cNvSpPr txBox="1"/>
          <p:nvPr/>
        </p:nvSpPr>
        <p:spPr>
          <a:xfrm>
            <a:off x="8308095" y="2475302"/>
            <a:ext cx="2218138" cy="600164"/>
          </a:xfrm>
          <a:prstGeom prst="rect">
            <a:avLst/>
          </a:prstGeom>
          <a:noFill/>
        </p:spPr>
        <p:txBody>
          <a:bodyPr wrap="square" lIns="0" tIns="0" rIns="0" bIns="0" anchor="t" anchorCtr="0">
            <a:spAutoFit/>
          </a:bodyPr>
          <a:lstStyle/>
          <a:p>
            <a:pPr marL="0" marR="0" lvl="0" indent="0" algn="l" defTabSz="914378" rtl="0" eaLnBrk="1" fontAlgn="auto" latinLnBrk="0" hangingPunct="1">
              <a:lnSpc>
                <a:spcPct val="100000"/>
              </a:lnSpc>
              <a:spcBef>
                <a:spcPct val="0"/>
              </a:spcBef>
              <a:spcAft>
                <a:spcPct val="0"/>
              </a:spcAft>
              <a:buClrTx/>
              <a:buSzTx/>
              <a:buFontTx/>
              <a:buNone/>
              <a:defRPr/>
            </a:pPr>
            <a:r>
              <a:rPr kumimoji="0" lang="zh-CN" altLang="en-US" sz="1300" b="0" i="0" u="none" strike="noStrike" kern="1200" cap="none" spc="0"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我们致力于在全球提升诺华药品的可及性，并在我们的运营中遵循高标准的道德准则</a:t>
            </a:r>
          </a:p>
        </p:txBody>
      </p:sp>
      <p:pic>
        <p:nvPicPr>
          <p:cNvPr id="36" name="Picture 35">
            <a:extLst>
              <a:ext uri="{FF2B5EF4-FFF2-40B4-BE49-F238E27FC236}">
                <a16:creationId xmlns:a16="http://schemas.microsoft.com/office/drawing/2014/main" id="{2CF095ED-C4A5-F44B-DE46-F746F3FFD626}"/>
              </a:ext>
            </a:extLst>
          </p:cNvPr>
          <p:cNvPicPr>
            <a:picLocks noChangeAspect="1"/>
          </p:cNvPicPr>
          <p:nvPr/>
        </p:nvPicPr>
        <p:blipFill>
          <a:blip r:embed="rId6"/>
          <a:srcRect l="46587" r="16667" b="40534"/>
          <a:stretch>
            <a:fillRect/>
          </a:stretch>
        </p:blipFill>
        <p:spPr>
          <a:xfrm>
            <a:off x="3285550" y="1864345"/>
            <a:ext cx="543904" cy="586800"/>
          </a:xfrm>
          <a:prstGeom prst="rect">
            <a:avLst/>
          </a:prstGeom>
          <a:ln w="19050">
            <a:noFill/>
          </a:ln>
        </p:spPr>
      </p:pic>
      <p:pic>
        <p:nvPicPr>
          <p:cNvPr id="37" name="Picture 36">
            <a:extLst>
              <a:ext uri="{FF2B5EF4-FFF2-40B4-BE49-F238E27FC236}">
                <a16:creationId xmlns:a16="http://schemas.microsoft.com/office/drawing/2014/main" id="{3744E36D-4E6A-1272-4105-0C246A69B408}"/>
              </a:ext>
            </a:extLst>
          </p:cNvPr>
          <p:cNvPicPr>
            <a:picLocks noChangeAspect="1"/>
          </p:cNvPicPr>
          <p:nvPr/>
        </p:nvPicPr>
        <p:blipFill>
          <a:blip r:embed="rId7"/>
          <a:srcRect l="16629" r="16629"/>
          <a:stretch>
            <a:fillRect/>
          </a:stretch>
        </p:blipFill>
        <p:spPr>
          <a:xfrm>
            <a:off x="7043687" y="1871636"/>
            <a:ext cx="587375" cy="587375"/>
          </a:xfrm>
          <a:prstGeom prst="rect">
            <a:avLst/>
          </a:prstGeom>
          <a:ln w="19050">
            <a:noFill/>
          </a:ln>
        </p:spPr>
      </p:pic>
      <p:pic>
        <p:nvPicPr>
          <p:cNvPr id="38" name="Picture 37">
            <a:extLst>
              <a:ext uri="{FF2B5EF4-FFF2-40B4-BE49-F238E27FC236}">
                <a16:creationId xmlns:a16="http://schemas.microsoft.com/office/drawing/2014/main" id="{B735A033-C932-D270-1790-17FC1E844777}"/>
              </a:ext>
            </a:extLst>
          </p:cNvPr>
          <p:cNvPicPr>
            <a:picLocks noChangeAspect="1"/>
          </p:cNvPicPr>
          <p:nvPr/>
        </p:nvPicPr>
        <p:blipFill>
          <a:blip r:embed="rId8"/>
          <a:srcRect l="16672" r="16672"/>
          <a:stretch>
            <a:fillRect/>
          </a:stretch>
        </p:blipFill>
        <p:spPr>
          <a:xfrm>
            <a:off x="10680874" y="1871636"/>
            <a:ext cx="586800" cy="586800"/>
          </a:xfrm>
          <a:prstGeom prst="rect">
            <a:avLst/>
          </a:prstGeom>
          <a:ln w="19050">
            <a:noFill/>
          </a:ln>
        </p:spPr>
      </p:pic>
      <p:sp>
        <p:nvSpPr>
          <p:cNvPr id="44" name="Inhaltsplatzhalter 2">
            <a:extLst>
              <a:ext uri="{FF2B5EF4-FFF2-40B4-BE49-F238E27FC236}">
                <a16:creationId xmlns:a16="http://schemas.microsoft.com/office/drawing/2014/main" id="{3A69A6E0-79A3-24EA-4AB2-1A02D8FE5FA8}"/>
              </a:ext>
            </a:extLst>
          </p:cNvPr>
          <p:cNvSpPr txBox="1"/>
          <p:nvPr/>
        </p:nvSpPr>
        <p:spPr>
          <a:xfrm>
            <a:off x="796358" y="4357912"/>
            <a:ext cx="1603008" cy="46166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Tx/>
              <a:buSzTx/>
              <a:buFont typeface="Wingdings" charset="2"/>
              <a:buNone/>
              <a:tabLst>
                <a:tab pos="3998813" algn="r"/>
                <a:tab pos="8229395" algn="r"/>
              </a:tabLst>
              <a:defRPr/>
            </a:pPr>
            <a:r>
              <a:rPr kumimoji="0" lang="en-US" sz="3000" b="1" i="0" u="none" strike="noStrike" kern="1200" cap="none" spc="0" normalizeH="0" baseline="0" noProof="0">
                <a:ln>
                  <a:noFill/>
                </a:ln>
                <a:solidFill>
                  <a:schemeClr val="accent1"/>
                </a:solidFill>
                <a:effectLst/>
                <a:uLnTx/>
                <a:uFillTx/>
                <a:latin typeface="Volta Modern Display 55 Rom" pitchFamily="50" charset="0"/>
                <a:ea typeface="黑体" panose="02010609060101010101" pitchFamily="49" charset="-122"/>
              </a:rPr>
              <a:t>77 052</a:t>
            </a:r>
          </a:p>
        </p:txBody>
      </p:sp>
      <p:sp>
        <p:nvSpPr>
          <p:cNvPr id="47" name="Inhaltsplatzhalter 2">
            <a:extLst>
              <a:ext uri="{FF2B5EF4-FFF2-40B4-BE49-F238E27FC236}">
                <a16:creationId xmlns:a16="http://schemas.microsoft.com/office/drawing/2014/main" id="{DBF22787-712B-DD23-3B87-C38770B4732E}"/>
              </a:ext>
            </a:extLst>
          </p:cNvPr>
          <p:cNvSpPr txBox="1"/>
          <p:nvPr/>
        </p:nvSpPr>
        <p:spPr>
          <a:xfrm>
            <a:off x="6614978" y="3826909"/>
            <a:ext cx="1997486" cy="861774"/>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0000"/>
              </a:buClr>
              <a:buSzTx/>
              <a:buFont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AAA</a:t>
            </a:r>
            <a:br>
              <a:rPr kumimoji="0" lang="en-GB" sz="12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rPr>
            </a:b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2025</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摩根士丹利资本国际指数（</a:t>
            </a: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MSCI</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a:t>
            </a: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ESG</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评级</a:t>
            </a:r>
            <a:endParaRPr kumimoji="0" 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endParaRPr>
          </a:p>
        </p:txBody>
      </p:sp>
      <p:sp>
        <p:nvSpPr>
          <p:cNvPr id="48" name="Inhaltsplatzhalter 2">
            <a:extLst>
              <a:ext uri="{FF2B5EF4-FFF2-40B4-BE49-F238E27FC236}">
                <a16:creationId xmlns:a16="http://schemas.microsoft.com/office/drawing/2014/main" id="{D4E06AB0-BBF2-C950-2EF4-F1FCE861DA83}"/>
              </a:ext>
            </a:extLst>
          </p:cNvPr>
          <p:cNvSpPr txBox="1"/>
          <p:nvPr/>
        </p:nvSpPr>
        <p:spPr>
          <a:xfrm>
            <a:off x="3921273" y="4736389"/>
            <a:ext cx="2174725" cy="1061829"/>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0000"/>
              </a:buClr>
              <a:buSzTx/>
              <a:buFontTx/>
              <a:buNone/>
              <a:tabLst>
                <a:tab pos="3998813" algn="r"/>
                <a:tab pos="8229395" algn="r"/>
              </a:tabLst>
              <a:defRPr/>
            </a:pPr>
            <a:r>
              <a:rPr lang="en-US" sz="3000" b="1">
                <a:solidFill>
                  <a:schemeClr val="accent1"/>
                </a:solidFill>
                <a:latin typeface="Volta Modern Display 55 Rom" pitchFamily="50" charset="0"/>
                <a:ea typeface="黑体" panose="02010609060101010101" pitchFamily="49" charset="-122"/>
              </a:rPr>
              <a:t>295%</a:t>
            </a:r>
            <a:br>
              <a:rPr kumimoji="0" lang="en-US" sz="1600" b="1" i="0" u="none" strike="noStrike" kern="1200" cap="none" spc="0" normalizeH="0" baseline="0" noProof="0">
                <a:ln>
                  <a:noFill/>
                </a:ln>
                <a:solidFill>
                  <a:srgbClr val="002068"/>
                </a:solidFill>
                <a:effectLst/>
                <a:uLnTx/>
                <a:uFillTx/>
                <a:latin typeface="Volta Modern Display 55 Rom" pitchFamily="50" charset="0"/>
                <a:ea typeface="黑体" panose="02010609060101010101" pitchFamily="49" charset="-122"/>
              </a:rPr>
            </a:b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2019</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年以来，我们的战略创新疗法在中低收入国家和地区的患者人数增加百分比</a:t>
            </a:r>
            <a:endParaRPr kumimoji="0" 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cs typeface="Arial"/>
            </a:endParaRPr>
          </a:p>
        </p:txBody>
      </p:sp>
      <p:sp>
        <p:nvSpPr>
          <p:cNvPr id="49" name="Inhaltsplatzhalter 2">
            <a:extLst>
              <a:ext uri="{FF2B5EF4-FFF2-40B4-BE49-F238E27FC236}">
                <a16:creationId xmlns:a16="http://schemas.microsoft.com/office/drawing/2014/main" id="{866B52A2-318B-B60F-9CB8-DA3F509375B7}"/>
              </a:ext>
            </a:extLst>
          </p:cNvPr>
          <p:cNvSpPr txBox="1"/>
          <p:nvPr/>
        </p:nvSpPr>
        <p:spPr>
          <a:xfrm>
            <a:off x="9939445" y="3826909"/>
            <a:ext cx="1591135" cy="861774"/>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0000"/>
              </a:buClr>
              <a:buSzTx/>
              <a:buFontTx/>
              <a:buNone/>
              <a:tabLst>
                <a:tab pos="3998813" algn="r"/>
                <a:tab pos="8229395" algn="r"/>
              </a:tabLst>
              <a:defRPr/>
            </a:pPr>
            <a:r>
              <a:rPr lang="en-US" sz="3000" b="1">
                <a:solidFill>
                  <a:schemeClr val="accent1"/>
                </a:solidFill>
                <a:latin typeface="Volta Modern Display 55 Rom" pitchFamily="50" charset="0"/>
                <a:ea typeface="黑体" panose="02010609060101010101" pitchFamily="49" charset="-122"/>
              </a:rPr>
              <a:t>98%</a:t>
            </a:r>
            <a:br>
              <a:rPr kumimoji="0" lang="en-US" sz="1600" b="1" i="0" u="none" strike="noStrike" kern="1200" cap="none" spc="0" normalizeH="0" baseline="0" noProof="0">
                <a:ln>
                  <a:noFill/>
                </a:ln>
                <a:solidFill>
                  <a:srgbClr val="002068"/>
                </a:solidFill>
                <a:effectLst/>
                <a:uLnTx/>
                <a:uFillTx/>
                <a:latin typeface="Volta Modern Display 55 Rom" pitchFamily="50" charset="0"/>
                <a:ea typeface="黑体" panose="02010609060101010101" pitchFamily="49" charset="-122"/>
              </a:rPr>
            </a:b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已接受并通过了道德准则培训的员工比例</a:t>
            </a:r>
            <a:endParaRPr kumimoji="0" 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cs typeface="Arial"/>
            </a:endParaRPr>
          </a:p>
        </p:txBody>
      </p:sp>
      <p:sp>
        <p:nvSpPr>
          <p:cNvPr id="52" name="Inhaltsplatzhalter 2">
            <a:extLst>
              <a:ext uri="{FF2B5EF4-FFF2-40B4-BE49-F238E27FC236}">
                <a16:creationId xmlns:a16="http://schemas.microsoft.com/office/drawing/2014/main" id="{A3470C13-5167-F19A-8A68-58D977E95C9E}"/>
              </a:ext>
            </a:extLst>
          </p:cNvPr>
          <p:cNvSpPr txBox="1"/>
          <p:nvPr/>
        </p:nvSpPr>
        <p:spPr>
          <a:xfrm>
            <a:off x="796358" y="5508292"/>
            <a:ext cx="1049481" cy="46166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defTabSz="914378" fontAlgn="auto">
              <a:lnSpc>
                <a:spcPct val="100000"/>
              </a:lnSpc>
              <a:spcBef>
                <a:spcPct val="0"/>
              </a:spcBef>
              <a:spcAft>
                <a:spcPct val="0"/>
              </a:spcAft>
              <a:buNone/>
              <a:tabLst>
                <a:tab pos="3998813" algn="r"/>
                <a:tab pos="8229395" algn="r"/>
              </a:tabLst>
              <a:defRPr/>
            </a:pPr>
            <a:r>
              <a:rPr lang="en-US" sz="3000" b="1">
                <a:solidFill>
                  <a:schemeClr val="accent1"/>
                </a:solidFill>
                <a:latin typeface="Volta Modern Display 55 Rom" pitchFamily="50" charset="0"/>
                <a:ea typeface="黑体" panose="02010609060101010101" pitchFamily="49" charset="-122"/>
              </a:rPr>
              <a:t>138</a:t>
            </a:r>
          </a:p>
        </p:txBody>
      </p:sp>
      <p:grpSp>
        <p:nvGrpSpPr>
          <p:cNvPr id="53" name="Group 52">
            <a:extLst>
              <a:ext uri="{FF2B5EF4-FFF2-40B4-BE49-F238E27FC236}">
                <a16:creationId xmlns:a16="http://schemas.microsoft.com/office/drawing/2014/main" id="{E896C2AB-818D-4F16-FC49-4B7A2C3957D4}"/>
              </a:ext>
            </a:extLst>
          </p:cNvPr>
          <p:cNvGrpSpPr/>
          <p:nvPr/>
        </p:nvGrpSpPr>
        <p:grpSpPr>
          <a:xfrm>
            <a:off x="4304759" y="1871636"/>
            <a:ext cx="3651248" cy="1603940"/>
            <a:chOff x="4373151" y="1395730"/>
            <a:chExt cx="3651248" cy="1451159"/>
          </a:xfrm>
        </p:grpSpPr>
        <p:cxnSp>
          <p:nvCxnSpPr>
            <p:cNvPr id="54" name="Straight Connector 53">
              <a:extLst>
                <a:ext uri="{FF2B5EF4-FFF2-40B4-BE49-F238E27FC236}">
                  <a16:creationId xmlns:a16="http://schemas.microsoft.com/office/drawing/2014/main" id="{505504DB-B033-AE13-0FED-B0B000663D0F}"/>
                </a:ext>
              </a:extLst>
            </p:cNvPr>
            <p:cNvCxnSpPr/>
            <p:nvPr/>
          </p:nvCxnSpPr>
          <p:spPr>
            <a:xfrm flipH="1">
              <a:off x="4373151" y="1395730"/>
              <a:ext cx="0" cy="143282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7F4F936-F076-3F8D-35E2-C5F9745E5A43}"/>
                </a:ext>
              </a:extLst>
            </p:cNvPr>
            <p:cNvCxnSpPr/>
            <p:nvPr/>
          </p:nvCxnSpPr>
          <p:spPr>
            <a:xfrm flipH="1">
              <a:off x="8024399" y="1414069"/>
              <a:ext cx="0" cy="143282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3" name="Inhaltsplatzhalter 2">
            <a:extLst>
              <a:ext uri="{FF2B5EF4-FFF2-40B4-BE49-F238E27FC236}">
                <a16:creationId xmlns:a16="http://schemas.microsoft.com/office/drawing/2014/main" id="{15DB4033-6D0B-10AC-78AD-194123D8DC98}"/>
              </a:ext>
            </a:extLst>
          </p:cNvPr>
          <p:cNvSpPr txBox="1"/>
          <p:nvPr/>
        </p:nvSpPr>
        <p:spPr>
          <a:xfrm>
            <a:off x="796358" y="4939456"/>
            <a:ext cx="779381" cy="46166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378">
              <a:spcBef>
                <a:spcPct val="0"/>
              </a:spcBef>
              <a:buNone/>
              <a:tabLst>
                <a:tab pos="3998813" algn="r"/>
                <a:tab pos="8229395" algn="r"/>
              </a:tabLst>
              <a:defRPr/>
            </a:pPr>
            <a:r>
              <a:rPr lang="en-US" sz="3000" b="1">
                <a:solidFill>
                  <a:schemeClr val="accent1"/>
                </a:solidFill>
                <a:latin typeface="Volta Modern Display 55 Rom" pitchFamily="50" charset="0"/>
                <a:ea typeface="黑体" panose="02010609060101010101" pitchFamily="49" charset="-122"/>
              </a:rPr>
              <a:t>49%</a:t>
            </a:r>
          </a:p>
        </p:txBody>
      </p:sp>
      <p:grpSp>
        <p:nvGrpSpPr>
          <p:cNvPr id="12" name="Group 11">
            <a:extLst>
              <a:ext uri="{FF2B5EF4-FFF2-40B4-BE49-F238E27FC236}">
                <a16:creationId xmlns:a16="http://schemas.microsoft.com/office/drawing/2014/main" id="{EDA8F1A2-049D-88DF-1C4F-BCE726674D66}"/>
              </a:ext>
            </a:extLst>
          </p:cNvPr>
          <p:cNvGrpSpPr/>
          <p:nvPr/>
        </p:nvGrpSpPr>
        <p:grpSpPr>
          <a:xfrm>
            <a:off x="796358" y="4879015"/>
            <a:ext cx="2788218" cy="552888"/>
            <a:chOff x="850332" y="4535938"/>
            <a:chExt cx="3133794" cy="552888"/>
          </a:xfrm>
        </p:grpSpPr>
        <p:cxnSp>
          <p:nvCxnSpPr>
            <p:cNvPr id="9" name="Straight Connector 8">
              <a:extLst>
                <a:ext uri="{FF2B5EF4-FFF2-40B4-BE49-F238E27FC236}">
                  <a16:creationId xmlns:a16="http://schemas.microsoft.com/office/drawing/2014/main" id="{D58DD504-BF07-CF1F-4629-A8915EFE7659}"/>
                </a:ext>
              </a:extLst>
            </p:cNvPr>
            <p:cNvCxnSpPr/>
            <p:nvPr/>
          </p:nvCxnSpPr>
          <p:spPr>
            <a:xfrm>
              <a:off x="850332" y="4535938"/>
              <a:ext cx="3133794"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55DA269-1B23-EE21-A9BE-5ABB059947F3}"/>
                </a:ext>
              </a:extLst>
            </p:cNvPr>
            <p:cNvCxnSpPr/>
            <p:nvPr/>
          </p:nvCxnSpPr>
          <p:spPr>
            <a:xfrm>
              <a:off x="850332" y="5088826"/>
              <a:ext cx="3133794" cy="0"/>
            </a:xfrm>
            <a:prstGeom prst="line">
              <a:avLst/>
            </a:prstGeom>
            <a:ln w="63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AC92C776-9CC0-35B2-B40E-8625F9AA420C}"/>
              </a:ext>
            </a:extLst>
          </p:cNvPr>
          <p:cNvGrpSpPr/>
          <p:nvPr/>
        </p:nvGrpSpPr>
        <p:grpSpPr>
          <a:xfrm>
            <a:off x="6161262" y="3871160"/>
            <a:ext cx="3628546" cy="2019513"/>
            <a:chOff x="6353197" y="3613399"/>
            <a:chExt cx="3628546" cy="1993079"/>
          </a:xfrm>
        </p:grpSpPr>
        <p:cxnSp>
          <p:nvCxnSpPr>
            <p:cNvPr id="11" name="Straight Connector 10">
              <a:extLst>
                <a:ext uri="{FF2B5EF4-FFF2-40B4-BE49-F238E27FC236}">
                  <a16:creationId xmlns:a16="http://schemas.microsoft.com/office/drawing/2014/main" id="{93D84873-7B9E-AF11-E074-7F02CA14126C}"/>
                </a:ext>
              </a:extLst>
            </p:cNvPr>
            <p:cNvCxnSpPr/>
            <p:nvPr/>
          </p:nvCxnSpPr>
          <p:spPr>
            <a:xfrm flipH="1">
              <a:off x="9981743" y="3613399"/>
              <a:ext cx="0" cy="1993079"/>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88D9A6B-BF7C-DCAC-9CE2-849B33F74515}"/>
                </a:ext>
              </a:extLst>
            </p:cNvPr>
            <p:cNvCxnSpPr/>
            <p:nvPr/>
          </p:nvCxnSpPr>
          <p:spPr>
            <a:xfrm flipH="1">
              <a:off x="6353197" y="3613399"/>
              <a:ext cx="0" cy="1993079"/>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22" name="Inhaltsplatzhalter 2">
            <a:extLst>
              <a:ext uri="{FF2B5EF4-FFF2-40B4-BE49-F238E27FC236}">
                <a16:creationId xmlns:a16="http://schemas.microsoft.com/office/drawing/2014/main" id="{CE2A56C8-8CC2-1340-2FE7-25F02D06A7DB}"/>
              </a:ext>
            </a:extLst>
          </p:cNvPr>
          <p:cNvSpPr txBox="1"/>
          <p:nvPr/>
        </p:nvSpPr>
        <p:spPr>
          <a:xfrm>
            <a:off x="1680106" y="5731421"/>
            <a:ext cx="1679044" cy="20005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2068"/>
              </a:buClr>
              <a:buSzTx/>
              <a:buFont typeface="Wingdings" charset="2"/>
              <a:buNone/>
              <a:tabLst>
                <a:tab pos="3998813" algn="r"/>
                <a:tab pos="8229395" algn="r"/>
              </a:tabLst>
              <a:defRPr/>
            </a:pP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员工国籍数</a:t>
            </a:r>
          </a:p>
        </p:txBody>
      </p:sp>
      <p:sp>
        <p:nvSpPr>
          <p:cNvPr id="23" name="Inhaltsplatzhalter 2">
            <a:extLst>
              <a:ext uri="{FF2B5EF4-FFF2-40B4-BE49-F238E27FC236}">
                <a16:creationId xmlns:a16="http://schemas.microsoft.com/office/drawing/2014/main" id="{B4F41489-ECA2-D7DB-4DCA-C25A1B4742EC}"/>
              </a:ext>
            </a:extLst>
          </p:cNvPr>
          <p:cNvSpPr txBox="1"/>
          <p:nvPr/>
        </p:nvSpPr>
        <p:spPr>
          <a:xfrm>
            <a:off x="1680105" y="5167276"/>
            <a:ext cx="1679045" cy="20005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2068"/>
              </a:buClr>
              <a:buSzTx/>
              <a:buFont typeface="Wingdings" charset="2"/>
              <a:buNone/>
              <a:tabLst>
                <a:tab pos="3998813" algn="r"/>
                <a:tab pos="8229395" algn="r"/>
              </a:tabLst>
              <a:defRPr/>
            </a:pP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管理层女性占比</a:t>
            </a:r>
          </a:p>
        </p:txBody>
      </p:sp>
      <p:sp>
        <p:nvSpPr>
          <p:cNvPr id="24" name="Inhaltsplatzhalter 2">
            <a:extLst>
              <a:ext uri="{FF2B5EF4-FFF2-40B4-BE49-F238E27FC236}">
                <a16:creationId xmlns:a16="http://schemas.microsoft.com/office/drawing/2014/main" id="{F3CF19F4-2022-9E5D-4BB0-83E1FD6BFEF1}"/>
              </a:ext>
            </a:extLst>
          </p:cNvPr>
          <p:cNvSpPr txBox="1"/>
          <p:nvPr/>
        </p:nvSpPr>
        <p:spPr>
          <a:xfrm>
            <a:off x="2060732" y="4560383"/>
            <a:ext cx="1298418" cy="200055"/>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2068"/>
              </a:buClr>
              <a:buSzTx/>
              <a:buFont typeface="Wingdings" charset="2"/>
              <a:buNone/>
              <a:tabLst>
                <a:tab pos="3998813" algn="r"/>
                <a:tab pos="8229395" algn="r"/>
              </a:tabLst>
              <a:defRPr/>
            </a:pP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诺华正式员工数</a:t>
            </a:r>
          </a:p>
        </p:txBody>
      </p:sp>
      <p:sp>
        <p:nvSpPr>
          <p:cNvPr id="30" name="Rectangle 29">
            <a:extLst>
              <a:ext uri="{FF2B5EF4-FFF2-40B4-BE49-F238E27FC236}">
                <a16:creationId xmlns:a16="http://schemas.microsoft.com/office/drawing/2014/main" id="{4FDC747E-8395-3FB8-5EBD-543DE8B650CA}"/>
              </a:ext>
            </a:extLst>
          </p:cNvPr>
          <p:cNvSpPr/>
          <p:nvPr/>
        </p:nvSpPr>
        <p:spPr>
          <a:xfrm>
            <a:off x="767827" y="3787867"/>
            <a:ext cx="2103120" cy="318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spAutoFit/>
          </a:bodyPr>
          <a:lstStyle/>
          <a:p>
            <a:pPr marL="0" marR="0" lvl="0" indent="0" algn="l" defTabSz="1219170" rtl="0" eaLnBrk="1" fontAlgn="auto" latinLnBrk="0" hangingPunct="1">
              <a:lnSpc>
                <a:spcPct val="110000"/>
              </a:lnSpc>
              <a:spcBef>
                <a:spcPct val="0"/>
              </a:spcBef>
              <a:spcAft>
                <a:spcPts val="1200"/>
              </a:spcAft>
              <a:buClrTx/>
              <a:buSzTx/>
              <a:buFontTx/>
              <a:buNone/>
              <a:tabLst>
                <a:tab pos="3998813" algn="r"/>
                <a:tab pos="8229395" algn="r"/>
              </a:tabLst>
              <a:defRPr/>
            </a:pPr>
            <a:r>
              <a:rPr lang="zh-CN" altLang="en-US" sz="2000" b="1" spc="-53">
                <a:solidFill>
                  <a:schemeClr val="accent6">
                    <a:lumMod val="10000"/>
                  </a:schemeClr>
                </a:solidFill>
                <a:latin typeface="Volta Modern Display 55 Rom" pitchFamily="50" charset="0"/>
                <a:ea typeface="黑体" panose="02010609060101010101" pitchFamily="49" charset="-122"/>
              </a:rPr>
              <a:t>关键数据</a:t>
            </a:r>
            <a:r>
              <a:rPr kumimoji="0" lang="en" sz="2000" b="1" i="0" u="none" strike="noStrike" kern="1200" cap="none" spc="-53"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rPr>
              <a:t> | 2025</a:t>
            </a:r>
            <a:endParaRPr kumimoji="0" lang="en-GB" sz="2000" b="1" i="0" u="none" strike="noStrike" kern="1200" cap="none" spc="-53" normalizeH="0" baseline="0" noProof="0">
              <a:ln>
                <a:noFill/>
              </a:ln>
              <a:solidFill>
                <a:schemeClr val="accent6">
                  <a:lumMod val="10000"/>
                </a:schemeClr>
              </a:solidFill>
              <a:effectLst/>
              <a:uLnTx/>
              <a:uFillTx/>
              <a:latin typeface="Volta Modern Display 55 Rom" pitchFamily="50" charset="0"/>
              <a:ea typeface="黑体" panose="02010609060101010101" pitchFamily="49" charset="-122"/>
            </a:endParaRPr>
          </a:p>
        </p:txBody>
      </p:sp>
      <p:cxnSp>
        <p:nvCxnSpPr>
          <p:cNvPr id="31" name="Straight Connector 30">
            <a:extLst>
              <a:ext uri="{FF2B5EF4-FFF2-40B4-BE49-F238E27FC236}">
                <a16:creationId xmlns:a16="http://schemas.microsoft.com/office/drawing/2014/main" id="{E6004204-0B00-E285-8A93-02A9A84B7CD7}"/>
              </a:ext>
            </a:extLst>
          </p:cNvPr>
          <p:cNvCxnSpPr/>
          <p:nvPr/>
        </p:nvCxnSpPr>
        <p:spPr>
          <a:xfrm>
            <a:off x="550863" y="4219050"/>
            <a:ext cx="2292367" cy="0"/>
          </a:xfrm>
          <a:prstGeom prst="line">
            <a:avLst/>
          </a:prstGeom>
          <a:noFill/>
          <a:ln w="9525">
            <a:solidFill>
              <a:schemeClr val="accent5"/>
            </a:solidFill>
          </a:ln>
        </p:spPr>
        <p:style>
          <a:lnRef idx="2">
            <a:schemeClr val="accent1">
              <a:shade val="15000"/>
            </a:schemeClr>
          </a:lnRef>
          <a:fillRef idx="1">
            <a:schemeClr val="accent1"/>
          </a:fillRef>
          <a:effectRef idx="0">
            <a:schemeClr val="accent1"/>
          </a:effectRef>
          <a:fontRef idx="minor">
            <a:schemeClr val="lt1"/>
          </a:fontRef>
        </p:style>
      </p:cxnSp>
      <p:sp>
        <p:nvSpPr>
          <p:cNvPr id="5" name="Inhaltsplatzhalter 2">
            <a:extLst>
              <a:ext uri="{FF2B5EF4-FFF2-40B4-BE49-F238E27FC236}">
                <a16:creationId xmlns:a16="http://schemas.microsoft.com/office/drawing/2014/main" id="{A9B6AAF6-423A-CDFC-6CA3-99628D86A139}"/>
              </a:ext>
            </a:extLst>
          </p:cNvPr>
          <p:cNvSpPr txBox="1"/>
          <p:nvPr/>
        </p:nvSpPr>
        <p:spPr>
          <a:xfrm>
            <a:off x="6614978" y="4877350"/>
            <a:ext cx="2952400" cy="861774"/>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78" rtl="0" eaLnBrk="1" fontAlgn="auto" latinLnBrk="0" hangingPunct="1">
              <a:lnSpc>
                <a:spcPct val="100000"/>
              </a:lnSpc>
              <a:spcBef>
                <a:spcPct val="0"/>
              </a:spcBef>
              <a:spcAft>
                <a:spcPct val="0"/>
              </a:spcAft>
              <a:buClr>
                <a:srgbClr val="000000"/>
              </a:buClr>
              <a:buSzTx/>
              <a:buFontTx/>
              <a:buNone/>
              <a:tabLst>
                <a:tab pos="3998813" algn="r"/>
                <a:tab pos="8229395" algn="r"/>
              </a:tabLst>
              <a:defRPr/>
            </a:pPr>
            <a:r>
              <a:rPr lang="zh-CN" altLang="en-US" sz="3000" b="1">
                <a:solidFill>
                  <a:schemeClr val="accent1"/>
                </a:solidFill>
                <a:latin typeface="Volta Modern Display 55 Rom" pitchFamily="50" charset="0"/>
                <a:ea typeface="黑体" panose="02010609060101010101" pitchFamily="49" charset="-122"/>
              </a:rPr>
              <a:t>气候保护双</a:t>
            </a:r>
            <a:r>
              <a:rPr lang="en-US" altLang="zh-CN" sz="3000" b="1">
                <a:solidFill>
                  <a:schemeClr val="accent1"/>
                </a:solidFill>
                <a:latin typeface="Volta Modern Display 55 Rom" pitchFamily="50" charset="0"/>
                <a:ea typeface="黑体" panose="02010609060101010101" pitchFamily="49" charset="-122"/>
              </a:rPr>
              <a:t>A</a:t>
            </a:r>
            <a:r>
              <a:rPr lang="zh-CN" altLang="en-US" sz="3000" b="1">
                <a:solidFill>
                  <a:schemeClr val="accent1"/>
                </a:solidFill>
                <a:latin typeface="Volta Modern Display 55 Rom" pitchFamily="50" charset="0"/>
                <a:ea typeface="黑体" panose="02010609060101010101" pitchFamily="49" charset="-122"/>
              </a:rPr>
              <a:t>认证</a:t>
            </a:r>
            <a:br>
              <a:rPr kumimoji="0" lang="en-GB" sz="12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rPr>
            </a:b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连续四年在</a:t>
            </a: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CDP</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气候变化与水安全门类获评双</a:t>
            </a:r>
            <a:r>
              <a:rPr kumimoji="0" lang="en-US" altLang="zh-CN"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A</a:t>
            </a: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级</a:t>
            </a:r>
            <a:endParaRPr kumimoji="0" lang="en-US" sz="1300" b="0" i="0" u="none" strike="noStrike" kern="1200" cap="none" spc="0" normalizeH="0" baseline="0" noProof="0">
              <a:ln>
                <a:noFill/>
              </a:ln>
              <a:solidFill>
                <a:srgbClr val="000000"/>
              </a:solidFill>
              <a:effectLst/>
              <a:highlight>
                <a:srgbClr val="FFFF00"/>
              </a:highlight>
              <a:uLnTx/>
              <a:uFillTx/>
              <a:latin typeface="Volta Modern Display 55 Rom" pitchFamily="50" charset="0"/>
              <a:ea typeface="黑体" panose="02010609060101010101" pitchFamily="49" charset="-122"/>
            </a:endParaRPr>
          </a:p>
        </p:txBody>
      </p:sp>
      <p:sp>
        <p:nvSpPr>
          <p:cNvPr id="8" name="Inhaltsplatzhalter 2">
            <a:extLst>
              <a:ext uri="{FF2B5EF4-FFF2-40B4-BE49-F238E27FC236}">
                <a16:creationId xmlns:a16="http://schemas.microsoft.com/office/drawing/2014/main" id="{0E070BCB-BCFD-7F8A-C494-E9E82DDC6CB2}"/>
              </a:ext>
            </a:extLst>
          </p:cNvPr>
          <p:cNvSpPr txBox="1"/>
          <p:nvPr/>
        </p:nvSpPr>
        <p:spPr>
          <a:xfrm>
            <a:off x="3921273" y="3826909"/>
            <a:ext cx="1997487" cy="677108"/>
          </a:xfrm>
          <a:prstGeom prst="rect">
            <a:avLst/>
          </a:prstGeom>
        </p:spPr>
        <p:txBody>
          <a:bodyPr wrap="square" lIns="0" tIns="0" rIns="0" bIns="0" anchor="t" anchorCtr="0">
            <a:spAutoFit/>
          </a:bodyPr>
          <a:lstStyle>
            <a:lvl1pPr marL="228600" indent="-228600" algn="l" defTabSz="914400" rtl="0" eaLnBrk="1" latinLnBrk="0" hangingPunct="1">
              <a:spcBef>
                <a:spcPts val="900"/>
              </a:spcBef>
              <a:buClrTx/>
              <a:buSzTx/>
              <a:buFont typeface="Wingdings" charset="2"/>
              <a:buChar char="§"/>
              <a:tabLst>
                <a:tab pos="3998913"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defTabSz="914378">
              <a:spcBef>
                <a:spcPct val="0"/>
              </a:spcBef>
              <a:buClr>
                <a:srgbClr val="000000"/>
              </a:buClr>
              <a:buSzTx/>
              <a:buNone/>
              <a:tabLst>
                <a:tab pos="3998813" algn="r"/>
                <a:tab pos="8229395" algn="r"/>
              </a:tabLst>
              <a:defRPr/>
            </a:pPr>
            <a:r>
              <a:rPr lang="en-GB" sz="3000" b="1">
                <a:solidFill>
                  <a:schemeClr val="accent1"/>
                </a:solidFill>
                <a:latin typeface="Volta Modern Display 55 Rom" pitchFamily="50" charset="0"/>
                <a:ea typeface="黑体" panose="02010609060101010101" pitchFamily="49" charset="-122"/>
              </a:rPr>
              <a:t>#1 </a:t>
            </a:r>
            <a:br>
              <a:rPr kumimoji="0" lang="en-GB" sz="1200" b="1" i="0" u="none" strike="noStrike" kern="1200" cap="none" spc="0" normalizeH="0" baseline="0" noProof="0">
                <a:ln>
                  <a:noFill/>
                </a:ln>
                <a:solidFill>
                  <a:srgbClr val="0460A9"/>
                </a:solidFill>
                <a:effectLst/>
                <a:uLnTx/>
                <a:uFillTx/>
                <a:latin typeface="Volta Modern Display 55 Rom" pitchFamily="50" charset="0"/>
                <a:ea typeface="黑体" panose="02010609060101010101" pitchFamily="49" charset="-122"/>
              </a:rPr>
            </a:br>
            <a:r>
              <a:rPr kumimoji="0" lang="zh-CN" alt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rPr>
              <a:t>药品可及性指数排名</a:t>
            </a:r>
            <a:r>
              <a:rPr lang="en-US" sz="1400" b="1" spc="-13" baseline="30000">
                <a:solidFill>
                  <a:srgbClr val="000000"/>
                </a:solidFill>
                <a:latin typeface="Volta Modern Display 55 Rom" pitchFamily="50" charset="0"/>
                <a:ea typeface="黑体" panose="02010609060101010101" pitchFamily="49" charset="-122"/>
                <a:cs typeface="Arial"/>
              </a:rPr>
              <a:t>1</a:t>
            </a:r>
            <a:endParaRPr kumimoji="0" lang="en-US" sz="1300" b="0" i="0" u="none" strike="noStrike" kern="1200" cap="none" spc="0" normalizeH="0" baseline="0" noProof="0">
              <a:ln>
                <a:noFill/>
              </a:ln>
              <a:solidFill>
                <a:srgbClr val="000000"/>
              </a:solidFill>
              <a:effectLst/>
              <a:uLnTx/>
              <a:uFillTx/>
              <a:latin typeface="Volta Modern Display 55 Rom" pitchFamily="50" charset="0"/>
              <a:ea typeface="黑体" panose="02010609060101010101" pitchFamily="49" charset="-122"/>
            </a:endParaRPr>
          </a:p>
        </p:txBody>
      </p:sp>
      <p:sp>
        <p:nvSpPr>
          <p:cNvPr id="13" name="TextBox 12">
            <a:extLst>
              <a:ext uri="{FF2B5EF4-FFF2-40B4-BE49-F238E27FC236}">
                <a16:creationId xmlns:a16="http://schemas.microsoft.com/office/drawing/2014/main" id="{2E8BA378-8441-9EE8-89F0-9A684885B4B5}"/>
              </a:ext>
            </a:extLst>
          </p:cNvPr>
          <p:cNvSpPr txBox="1"/>
          <p:nvPr/>
        </p:nvSpPr>
        <p:spPr>
          <a:xfrm>
            <a:off x="9027256" y="6195573"/>
            <a:ext cx="2503324" cy="161583"/>
          </a:xfrm>
          <a:prstGeom prst="rect">
            <a:avLst/>
          </a:prstGeom>
          <a:noFill/>
        </p:spPr>
        <p:txBody>
          <a:bodyPr wrap="square" lIns="0" tIns="0" rIns="0" bIns="0" rtlCol="0">
            <a:spAutoFit/>
          </a:bodyPr>
          <a:lstStyle/>
          <a:p>
            <a:pPr>
              <a:spcBef>
                <a:spcPts val="800"/>
              </a:spcBef>
            </a:pPr>
            <a:r>
              <a:rPr lang="en-US" sz="1050" spc="-13" baseline="30000">
                <a:solidFill>
                  <a:srgbClr val="000000"/>
                </a:solidFill>
                <a:latin typeface="Volta Modern Display 55 Rom" pitchFamily="50" charset="0"/>
                <a:ea typeface="黑体" panose="02010609060101010101" pitchFamily="49" charset="-122"/>
                <a:cs typeface="Arial"/>
              </a:rPr>
              <a:t>1</a:t>
            </a:r>
            <a:r>
              <a:rPr lang="zh-CN" altLang="en-US" sz="1050" spc="-13" baseline="30000">
                <a:solidFill>
                  <a:srgbClr val="000000"/>
                </a:solidFill>
                <a:latin typeface="Volta Modern Display 55 Rom" pitchFamily="50" charset="0"/>
                <a:ea typeface="黑体" panose="02010609060101010101" pitchFamily="49" charset="-122"/>
                <a:cs typeface="Arial"/>
              </a:rPr>
              <a:t>药品可及性指数每两年发布一次，最新结果来自</a:t>
            </a:r>
            <a:r>
              <a:rPr lang="en-US" altLang="zh-CN" sz="1050" spc="-13" baseline="30000">
                <a:solidFill>
                  <a:srgbClr val="000000"/>
                </a:solidFill>
                <a:latin typeface="Volta Modern Display 55 Rom" pitchFamily="50" charset="0"/>
                <a:ea typeface="黑体" panose="02010609060101010101" pitchFamily="49" charset="-122"/>
                <a:cs typeface="Arial"/>
              </a:rPr>
              <a:t>2024</a:t>
            </a:r>
            <a:r>
              <a:rPr lang="zh-CN" altLang="en-US" sz="1050" spc="-13" baseline="30000">
                <a:solidFill>
                  <a:srgbClr val="000000"/>
                </a:solidFill>
                <a:latin typeface="Volta Modern Display 55 Rom" pitchFamily="50" charset="0"/>
                <a:ea typeface="黑体" panose="02010609060101010101" pitchFamily="49" charset="-122"/>
                <a:cs typeface="Arial"/>
              </a:rPr>
              <a:t>年。</a:t>
            </a:r>
            <a:endParaRPr lang="en-US" sz="1050">
              <a:latin typeface="Volta Modern Display 55 Rom" pitchFamily="50" charset="0"/>
              <a:ea typeface="黑体" panose="02010609060101010101" pitchFamily="49" charset="-122"/>
            </a:endParaRPr>
          </a:p>
        </p:txBody>
      </p:sp>
      <p:cxnSp>
        <p:nvCxnSpPr>
          <p:cNvPr id="16" name="Straight Connector 15">
            <a:extLst>
              <a:ext uri="{FF2B5EF4-FFF2-40B4-BE49-F238E27FC236}">
                <a16:creationId xmlns:a16="http://schemas.microsoft.com/office/drawing/2014/main" id="{E12E2DE6-A42D-66E9-EA0E-EDEEE6249863}"/>
              </a:ext>
            </a:extLst>
          </p:cNvPr>
          <p:cNvCxnSpPr/>
          <p:nvPr/>
        </p:nvCxnSpPr>
        <p:spPr>
          <a:xfrm>
            <a:off x="550863" y="3671105"/>
            <a:ext cx="11090275" cy="0"/>
          </a:xfrm>
          <a:prstGeom prst="line">
            <a:avLst/>
          </a:prstGeom>
          <a:ln w="12700">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799910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43CBD54-9074-FF46-4483-32A1CB9FD171}"/>
              </a:ext>
            </a:extLst>
          </p:cNvPr>
          <p:cNvGraphicFramePr>
            <a:graphicFrameLocks noChangeAspect="1"/>
          </p:cNvGraphicFramePr>
          <p:nvPr>
            <p:custDataLst>
              <p:tags r:id="rId1"/>
            </p:custDataLst>
            <p:extLst>
              <p:ext uri="{D42A27DB-BD31-4B8C-83A1-F6EECF244321}">
                <p14:modId xmlns:p14="http://schemas.microsoft.com/office/powerpoint/2010/main" val="422166953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7" name="Object 6" hidden="1">
                        <a:extLst>
                          <a:ext uri="{FF2B5EF4-FFF2-40B4-BE49-F238E27FC236}">
                            <a16:creationId xmlns:a16="http://schemas.microsoft.com/office/drawing/2014/main" id="{B43CBD54-9074-FF46-4483-32A1CB9FD171}"/>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6" name="Rectangle 108">
            <a:extLst>
              <a:ext uri="{FF2B5EF4-FFF2-40B4-BE49-F238E27FC236}">
                <a16:creationId xmlns:a16="http://schemas.microsoft.com/office/drawing/2014/main" id="{CF25687C-A3B6-444C-8D71-20AF18FA57F4}"/>
              </a:ext>
            </a:extLst>
          </p:cNvPr>
          <p:cNvSpPr/>
          <p:nvPr/>
        </p:nvSpPr>
        <p:spPr>
          <a:xfrm>
            <a:off x="551383" y="2253156"/>
            <a:ext cx="7364318" cy="3440448"/>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latin typeface="Volta Modern Display 55 Rom" pitchFamily="50" charset="0"/>
              <a:ea typeface="黑体" panose="02010609060101010101" pitchFamily="49" charset="-122"/>
            </a:endParaRPr>
          </a:p>
        </p:txBody>
      </p:sp>
      <p:sp>
        <p:nvSpPr>
          <p:cNvPr id="23" name="Title 22">
            <a:extLst>
              <a:ext uri="{FF2B5EF4-FFF2-40B4-BE49-F238E27FC236}">
                <a16:creationId xmlns:a16="http://schemas.microsoft.com/office/drawing/2014/main" id="{06759168-26B1-4A0A-3DA0-742484EDE0D5}"/>
              </a:ext>
            </a:extLst>
          </p:cNvPr>
          <p:cNvSpPr>
            <a:spLocks noGrp="1"/>
          </p:cNvSpPr>
          <p:nvPr>
            <p:ph type="title"/>
          </p:nvPr>
        </p:nvSpPr>
        <p:spPr/>
        <p:txBody>
          <a:bodyPr vert="horz"/>
          <a:lstStyle/>
          <a:p>
            <a:r>
              <a:rPr lang="zh-CN" altLang="en-US" b="1">
                <a:latin typeface="Volta Modern Display 55 Rom" pitchFamily="50" charset="0"/>
                <a:ea typeface="黑体" panose="02010609060101010101" pitchFamily="49" charset="-122"/>
              </a:rPr>
              <a:t>追求卓越运营</a:t>
            </a:r>
          </a:p>
        </p:txBody>
      </p:sp>
      <p:sp>
        <p:nvSpPr>
          <p:cNvPr id="4" name="Slide Number Placeholder 3">
            <a:extLst>
              <a:ext uri="{FF2B5EF4-FFF2-40B4-BE49-F238E27FC236}">
                <a16:creationId xmlns:a16="http://schemas.microsoft.com/office/drawing/2014/main" id="{0C7A3282-29FF-19DB-0A56-3A4F29D914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3CB0E19-F4C8-4F98-96D2-CE1ECDE59975}" type="slidenum">
              <a:rPr kumimoji="0" lang="en-GB" sz="1000" b="0" i="0" u="none" strike="noStrike" kern="1200" cap="none" spc="0" normalizeH="0" baseline="0" noProof="0" smtClean="0">
                <a:ln>
                  <a:noFill/>
                </a:ln>
                <a:solidFill>
                  <a:srgbClr val="002068"/>
                </a:solidFill>
                <a:effectLst/>
                <a:uLnTx/>
                <a:uFillTx/>
                <a:latin typeface="Arial"/>
              </a:rPr>
              <a:pPr marL="0" marR="0" lvl="0" indent="0" algn="r" defTabSz="914400" rtl="0" eaLnBrk="1" fontAlgn="auto" latinLnBrk="0" hangingPunct="1">
                <a:lnSpc>
                  <a:spcPct val="100000"/>
                </a:lnSpc>
                <a:spcBef>
                  <a:spcPct val="0"/>
                </a:spcBef>
                <a:spcAft>
                  <a:spcPct val="0"/>
                </a:spcAft>
                <a:buClrTx/>
                <a:buSzTx/>
                <a:buFontTx/>
                <a:buNone/>
                <a:defRPr/>
              </a:pPr>
              <a:t>9</a:t>
            </a:fld>
            <a:endParaRPr kumimoji="0" lang="en-GB" sz="1000" b="0" i="0" u="none" strike="noStrike" kern="1200" cap="none" spc="0" normalizeH="0" baseline="0" noProof="0">
              <a:ln>
                <a:noFill/>
              </a:ln>
              <a:solidFill>
                <a:srgbClr val="002068"/>
              </a:solidFill>
              <a:effectLst/>
              <a:uLnTx/>
              <a:uFillTx/>
              <a:latin typeface="Arial"/>
            </a:endParaRPr>
          </a:p>
        </p:txBody>
      </p:sp>
      <p:sp>
        <p:nvSpPr>
          <p:cNvPr id="3" name="Text Placeholder 2">
            <a:extLst>
              <a:ext uri="{FF2B5EF4-FFF2-40B4-BE49-F238E27FC236}">
                <a16:creationId xmlns:a16="http://schemas.microsoft.com/office/drawing/2014/main" id="{BBA61E9D-9D37-2A11-8A70-8A0F41B94BDA}"/>
              </a:ext>
            </a:extLst>
          </p:cNvPr>
          <p:cNvSpPr>
            <a:spLocks noGrp="1"/>
          </p:cNvSpPr>
          <p:nvPr>
            <p:ph type="body" sz="quarter" idx="4294967295"/>
          </p:nvPr>
        </p:nvSpPr>
        <p:spPr>
          <a:xfrm>
            <a:off x="551384" y="1473146"/>
            <a:ext cx="10801200" cy="612775"/>
          </a:xfrm>
        </p:spPr>
        <p:txBody>
          <a:bodyPr vert="horz" lIns="0" tIns="0" rIns="0" bIns="0" rtlCol="0" anchor="t">
            <a:noAutofit/>
          </a:bodyPr>
          <a:lstStyle/>
          <a:p>
            <a:r>
              <a:rPr lang="zh-CN" altLang="en-US" sz="1600" b="1">
                <a:solidFill>
                  <a:schemeClr val="tx1"/>
                </a:solidFill>
                <a:latin typeface="Volta Modern Display 55 Rom" pitchFamily="50" charset="0"/>
                <a:ea typeface="黑体" panose="02010609060101010101" pitchFamily="49" charset="-122"/>
                <a:cs typeface="+mj-lt"/>
              </a:rPr>
              <a:t>我们致力于提高效率、释放资源，以投资于服务患者的创新。在我们所做的每一件事上，我们都遵循高标准的产品质量和患者安全要求，同时也力求减少对环境的影响</a:t>
            </a:r>
          </a:p>
          <a:p>
            <a:endParaRPr lang="en-US" sz="1600">
              <a:latin typeface="Volta Modern Display 55 Rom" pitchFamily="50" charset="0"/>
              <a:ea typeface="黑体" panose="02010609060101010101" pitchFamily="49" charset="-122"/>
            </a:endParaRPr>
          </a:p>
        </p:txBody>
      </p:sp>
      <p:sp>
        <p:nvSpPr>
          <p:cNvPr id="6" name="Text Placeholder 15">
            <a:extLst>
              <a:ext uri="{FF2B5EF4-FFF2-40B4-BE49-F238E27FC236}">
                <a16:creationId xmlns:a16="http://schemas.microsoft.com/office/drawing/2014/main" id="{3EDDB77B-355A-CD0F-7A5B-4ED8030F7BAB}"/>
              </a:ext>
            </a:extLst>
          </p:cNvPr>
          <p:cNvSpPr>
            <a:spLocks noGrp="1"/>
          </p:cNvSpPr>
          <p:nvPr>
            <p:ph type="body" sz="quarter" idx="4294967295"/>
          </p:nvPr>
        </p:nvSpPr>
        <p:spPr>
          <a:xfrm>
            <a:off x="3995791" y="5882424"/>
            <a:ext cx="7645347" cy="212183"/>
          </a:xfrm>
        </p:spPr>
        <p:txBody>
          <a:bodyPr/>
          <a:lstStyle/>
          <a:p>
            <a:r>
              <a:rPr lang="zh-CN" altLang="en-US" sz="900">
                <a:latin typeface="Volta Modern Display 55 Rom" pitchFamily="50" charset="0"/>
                <a:ea typeface="黑体" panose="02010609060101010101" pitchFamily="49" charset="-122"/>
                <a:cs typeface="Arial"/>
              </a:rPr>
              <a:t>有关诺华社会影响力和可持续发展目标的更多详细信息，请参阅</a:t>
            </a:r>
            <a:r>
              <a:rPr lang="en-US" altLang="zh-CN" sz="900">
                <a:latin typeface="Volta Modern Display 55 Rom" pitchFamily="50" charset="0"/>
                <a:ea typeface="黑体" panose="02010609060101010101" pitchFamily="49" charset="-122"/>
                <a:cs typeface="Arial"/>
              </a:rPr>
              <a:t>《2025</a:t>
            </a:r>
            <a:r>
              <a:rPr lang="zh-CN" altLang="en-US" sz="900">
                <a:latin typeface="Volta Modern Display 55 Rom" pitchFamily="50" charset="0"/>
                <a:ea typeface="黑体" panose="02010609060101010101" pitchFamily="49" charset="-122"/>
                <a:cs typeface="Arial"/>
              </a:rPr>
              <a:t>年非财务事项报告</a:t>
            </a:r>
            <a:r>
              <a:rPr lang="en-US" altLang="zh-CN" sz="900">
                <a:latin typeface="Volta Modern Display 55 Rom" pitchFamily="50" charset="0"/>
                <a:ea typeface="黑体" panose="02010609060101010101" pitchFamily="49" charset="-122"/>
                <a:cs typeface="Arial"/>
              </a:rPr>
              <a:t>》</a:t>
            </a:r>
            <a:r>
              <a:rPr lang="zh-CN" altLang="en-US" sz="900">
                <a:latin typeface="Volta Modern Display 55 Rom" pitchFamily="50" charset="0"/>
                <a:ea typeface="黑体" panose="02010609060101010101" pitchFamily="49" charset="-122"/>
                <a:cs typeface="Arial"/>
              </a:rPr>
              <a:t>和</a:t>
            </a:r>
            <a:r>
              <a:rPr lang="en-US" altLang="zh-CN" sz="900">
                <a:latin typeface="Volta Modern Display 55 Rom" pitchFamily="50" charset="0"/>
                <a:ea typeface="黑体" panose="02010609060101010101" pitchFamily="49" charset="-122"/>
                <a:cs typeface="Arial"/>
              </a:rPr>
              <a:t>《2025</a:t>
            </a:r>
            <a:r>
              <a:rPr lang="zh-CN" altLang="en-US" sz="900">
                <a:latin typeface="Volta Modern Display 55 Rom" pitchFamily="50" charset="0"/>
                <a:ea typeface="黑体" panose="02010609060101010101" pitchFamily="49" charset="-122"/>
                <a:cs typeface="Arial"/>
              </a:rPr>
              <a:t>年公共承诺更新</a:t>
            </a:r>
            <a:r>
              <a:rPr lang="en-US" altLang="zh-CN" sz="900">
                <a:latin typeface="Volta Modern Display 55 Rom" pitchFamily="50" charset="0"/>
                <a:ea typeface="黑体" panose="02010609060101010101" pitchFamily="49" charset="-122"/>
                <a:cs typeface="Arial"/>
              </a:rPr>
              <a:t>》</a:t>
            </a:r>
            <a:r>
              <a:rPr lang="zh-CN" altLang="en-US" sz="900">
                <a:latin typeface="Volta Modern Display 55 Rom" pitchFamily="50" charset="0"/>
                <a:ea typeface="黑体" panose="02010609060101010101" pitchFamily="49" charset="-122"/>
                <a:cs typeface="Arial"/>
              </a:rPr>
              <a:t>。</a:t>
            </a:r>
            <a:endParaRPr lang="en-US" sz="900">
              <a:latin typeface="Volta Modern Display 55 Rom" pitchFamily="50" charset="0"/>
              <a:ea typeface="黑体" panose="02010609060101010101" pitchFamily="49" charset="-122"/>
              <a:cs typeface="Arial"/>
            </a:endParaRPr>
          </a:p>
          <a:p>
            <a:endParaRPr lang="en-US" sz="900">
              <a:latin typeface="Volta Modern Display 55 Rom" pitchFamily="50" charset="0"/>
              <a:ea typeface="黑体" panose="02010609060101010101" pitchFamily="49" charset="-122"/>
              <a:cs typeface="Arial"/>
            </a:endParaRPr>
          </a:p>
        </p:txBody>
      </p:sp>
      <p:sp>
        <p:nvSpPr>
          <p:cNvPr id="32" name="Rectangle 31">
            <a:extLst>
              <a:ext uri="{FF2B5EF4-FFF2-40B4-BE49-F238E27FC236}">
                <a16:creationId xmlns:a16="http://schemas.microsoft.com/office/drawing/2014/main" id="{96AE9BED-2556-AF77-28E0-C3174365808D}"/>
              </a:ext>
            </a:extLst>
          </p:cNvPr>
          <p:cNvSpPr/>
          <p:nvPr/>
        </p:nvSpPr>
        <p:spPr>
          <a:xfrm>
            <a:off x="821801" y="2398044"/>
            <a:ext cx="2103120" cy="3187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b" anchorCtr="0">
            <a:spAutoFit/>
          </a:bodyPr>
          <a:lstStyle/>
          <a:p>
            <a:pPr marL="0" marR="0" lvl="0" indent="0" algn="l" defTabSz="1219170" rtl="0" eaLnBrk="1" fontAlgn="auto" latinLnBrk="0" hangingPunct="1">
              <a:lnSpc>
                <a:spcPct val="110000"/>
              </a:lnSpc>
              <a:spcBef>
                <a:spcPct val="0"/>
              </a:spcBef>
              <a:spcAft>
                <a:spcPts val="1200"/>
              </a:spcAft>
              <a:buClrTx/>
              <a:buSzTx/>
              <a:buFontTx/>
              <a:buNone/>
              <a:tabLst>
                <a:tab pos="3998813" algn="r"/>
                <a:tab pos="8229395" algn="r"/>
              </a:tabLst>
              <a:defRPr/>
            </a:pPr>
            <a:r>
              <a:rPr kumimoji="0" lang="zh-CN" altLang="en-US" sz="2000" b="1" i="0" u="none" strike="noStrike" kern="1200" cap="none" spc="-53" normalizeH="0" noProof="0">
                <a:ln>
                  <a:noFill/>
                </a:ln>
                <a:solidFill>
                  <a:schemeClr val="accent6">
                    <a:lumMod val="10000"/>
                  </a:schemeClr>
                </a:solidFill>
                <a:effectLst/>
                <a:uLnTx/>
                <a:uFillTx/>
                <a:latin typeface="Volta Modern Display 55 Rom" pitchFamily="50" charset="0"/>
                <a:ea typeface="黑体" panose="02010609060101010101" pitchFamily="49" charset="-122"/>
              </a:rPr>
              <a:t>关键数据</a:t>
            </a:r>
            <a:r>
              <a:rPr kumimoji="0" lang="en" sz="2000" b="1" i="0" u="none" strike="noStrike" kern="1200" cap="none" spc="-53" normalizeH="0" noProof="0">
                <a:ln>
                  <a:noFill/>
                </a:ln>
                <a:solidFill>
                  <a:schemeClr val="accent6">
                    <a:lumMod val="10000"/>
                  </a:schemeClr>
                </a:solidFill>
                <a:effectLst/>
                <a:uLnTx/>
                <a:uFillTx/>
                <a:latin typeface="Volta Modern Display 55 Rom" pitchFamily="50" charset="0"/>
                <a:ea typeface="黑体" panose="02010609060101010101" pitchFamily="49" charset="-122"/>
              </a:rPr>
              <a:t> | 2025</a:t>
            </a:r>
            <a:endParaRPr kumimoji="0" lang="en-GB" sz="2000" b="1" i="0" u="none" strike="noStrike" kern="1200" cap="none" spc="-53" normalizeH="0" noProof="0">
              <a:ln>
                <a:noFill/>
              </a:ln>
              <a:solidFill>
                <a:schemeClr val="accent6">
                  <a:lumMod val="10000"/>
                </a:schemeClr>
              </a:solidFill>
              <a:effectLst/>
              <a:uLnTx/>
              <a:uFillTx/>
              <a:latin typeface="Volta Modern Display 55 Rom" pitchFamily="50" charset="0"/>
              <a:ea typeface="黑体" panose="02010609060101010101" pitchFamily="49" charset="-122"/>
            </a:endParaRPr>
          </a:p>
        </p:txBody>
      </p:sp>
      <p:cxnSp>
        <p:nvCxnSpPr>
          <p:cNvPr id="33" name="Straight Connector 32">
            <a:extLst>
              <a:ext uri="{FF2B5EF4-FFF2-40B4-BE49-F238E27FC236}">
                <a16:creationId xmlns:a16="http://schemas.microsoft.com/office/drawing/2014/main" id="{62D5C661-647D-29AB-0414-7C5DB0B08DB8}"/>
              </a:ext>
            </a:extLst>
          </p:cNvPr>
          <p:cNvCxnSpPr/>
          <p:nvPr/>
        </p:nvCxnSpPr>
        <p:spPr>
          <a:xfrm>
            <a:off x="551383" y="2848477"/>
            <a:ext cx="1991792"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object 42">
            <a:extLst>
              <a:ext uri="{FF2B5EF4-FFF2-40B4-BE49-F238E27FC236}">
                <a16:creationId xmlns:a16="http://schemas.microsoft.com/office/drawing/2014/main" id="{04C61E6E-F456-F0C6-FA8F-CF0E8CAB7442}"/>
              </a:ext>
            </a:extLst>
          </p:cNvPr>
          <p:cNvSpPr txBox="1"/>
          <p:nvPr/>
        </p:nvSpPr>
        <p:spPr>
          <a:xfrm>
            <a:off x="4416077" y="2604667"/>
            <a:ext cx="3367242" cy="504625"/>
          </a:xfrm>
          <a:prstGeom prst="rect">
            <a:avLst/>
          </a:prstGeom>
        </p:spPr>
        <p:txBody>
          <a:bodyPr vert="horz" wrap="square" lIns="0" tIns="12065" rIns="0" bIns="0" rtlCol="0">
            <a:spAutoFit/>
          </a:bodyPr>
          <a:lstStyle/>
          <a:p>
            <a:pPr marL="38100" marR="0" lvl="0" indent="0" algn="l" defTabSz="914400" rtl="0" eaLnBrk="1" fontAlgn="auto" latinLnBrk="0" hangingPunct="1">
              <a:lnSpc>
                <a:spcPct val="100000"/>
              </a:lnSpc>
              <a:spcBef>
                <a:spcPts val="95"/>
              </a:spcBef>
              <a:spcAft>
                <a:spcPct val="0"/>
              </a:spcAft>
              <a:buClrTx/>
              <a:buSzTx/>
              <a:buFontTx/>
              <a:buNone/>
              <a:defRPr/>
            </a:pPr>
            <a:r>
              <a:rPr kumimoji="0" lang="zh-CN" alt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与</a:t>
            </a:r>
            <a:r>
              <a:rPr kumimoji="0" lang="en-US" altLang="zh-CN"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2016</a:t>
            </a:r>
            <a:r>
              <a:rPr kumimoji="0" lang="zh-CN" alt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年相比，我们在环境可持续发展方面取得了显著进展</a:t>
            </a:r>
            <a:endParaRPr kumimoji="0" lang="en-US" sz="14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endParaRPr>
          </a:p>
        </p:txBody>
      </p:sp>
      <p:cxnSp>
        <p:nvCxnSpPr>
          <p:cNvPr id="10" name="Straight Connector 27">
            <a:extLst>
              <a:ext uri="{FF2B5EF4-FFF2-40B4-BE49-F238E27FC236}">
                <a16:creationId xmlns:a16="http://schemas.microsoft.com/office/drawing/2014/main" id="{099347AF-FF31-CC71-DE37-C6B9BF679046}"/>
              </a:ext>
            </a:extLst>
          </p:cNvPr>
          <p:cNvCxnSpPr/>
          <p:nvPr/>
        </p:nvCxnSpPr>
        <p:spPr>
          <a:xfrm flipH="1">
            <a:off x="4489229" y="4123584"/>
            <a:ext cx="3098600" cy="0"/>
          </a:xfrm>
          <a:prstGeom prst="line">
            <a:avLst/>
          </a:prstGeom>
          <a:ln w="127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4" name="Straight Connector 27">
            <a:extLst>
              <a:ext uri="{FF2B5EF4-FFF2-40B4-BE49-F238E27FC236}">
                <a16:creationId xmlns:a16="http://schemas.microsoft.com/office/drawing/2014/main" id="{9E2EDEDF-10C4-0208-3ECD-FD729039FDF0}"/>
              </a:ext>
            </a:extLst>
          </p:cNvPr>
          <p:cNvCxnSpPr/>
          <p:nvPr/>
        </p:nvCxnSpPr>
        <p:spPr>
          <a:xfrm flipH="1">
            <a:off x="4489229" y="4916064"/>
            <a:ext cx="3098600" cy="0"/>
          </a:xfrm>
          <a:prstGeom prst="line">
            <a:avLst/>
          </a:prstGeom>
          <a:ln w="12700">
            <a:solidFill>
              <a:schemeClr val="accent5"/>
            </a:solidFill>
          </a:ln>
        </p:spPr>
        <p:style>
          <a:lnRef idx="2">
            <a:schemeClr val="accent1"/>
          </a:lnRef>
          <a:fillRef idx="0">
            <a:schemeClr val="accent1"/>
          </a:fillRef>
          <a:effectRef idx="1">
            <a:schemeClr val="accent1"/>
          </a:effectRef>
          <a:fontRef idx="minor">
            <a:schemeClr val="tx1"/>
          </a:fontRef>
        </p:style>
      </p:cxnSp>
      <p:sp>
        <p:nvSpPr>
          <p:cNvPr id="15" name="object 42">
            <a:extLst>
              <a:ext uri="{FF2B5EF4-FFF2-40B4-BE49-F238E27FC236}">
                <a16:creationId xmlns:a16="http://schemas.microsoft.com/office/drawing/2014/main" id="{AB323741-8EC5-9B49-263E-52C50BB0AAA1}"/>
              </a:ext>
            </a:extLst>
          </p:cNvPr>
          <p:cNvSpPr txBox="1"/>
          <p:nvPr/>
        </p:nvSpPr>
        <p:spPr>
          <a:xfrm>
            <a:off x="4970560" y="3514579"/>
            <a:ext cx="1557832" cy="504625"/>
          </a:xfrm>
          <a:prstGeom prst="rect">
            <a:avLst/>
          </a:prstGeom>
        </p:spPr>
        <p:txBody>
          <a:bodyPr vert="horz" wrap="square" lIns="0" tIns="12065" rIns="0" bIns="0" rtlCol="0">
            <a:noAutofit/>
          </a:bodyPr>
          <a:lstStyle/>
          <a:p>
            <a:pPr marL="38100" marR="0" lvl="0" indent="0" algn="l" defTabSz="914400" rtl="0" eaLnBrk="1" fontAlgn="auto" latinLnBrk="0" hangingPunct="1">
              <a:lnSpc>
                <a:spcPct val="100000"/>
              </a:lnSpc>
              <a:spcBef>
                <a:spcPts val="95"/>
              </a:spcBef>
              <a:spcAft>
                <a:spcPct val="0"/>
              </a:spcAft>
              <a:buClrTx/>
              <a:buSzTx/>
              <a:buFontTx/>
              <a:buNone/>
              <a:defRPr/>
            </a:pPr>
            <a:r>
              <a:rPr kumimoji="0" lang="zh-CN" alt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自身运营碳排放减少量</a:t>
            </a:r>
            <a:endParaRPr kumimoji="0" 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endParaRPr>
          </a:p>
        </p:txBody>
      </p:sp>
      <p:sp>
        <p:nvSpPr>
          <p:cNvPr id="17" name="object 42">
            <a:extLst>
              <a:ext uri="{FF2B5EF4-FFF2-40B4-BE49-F238E27FC236}">
                <a16:creationId xmlns:a16="http://schemas.microsoft.com/office/drawing/2014/main" id="{EEA1C120-97C0-0BBB-6344-0068A111AB4D}"/>
              </a:ext>
            </a:extLst>
          </p:cNvPr>
          <p:cNvSpPr txBox="1"/>
          <p:nvPr/>
        </p:nvSpPr>
        <p:spPr>
          <a:xfrm>
            <a:off x="6771183" y="3490792"/>
            <a:ext cx="778546" cy="552199"/>
          </a:xfrm>
          <a:prstGeom prst="rect">
            <a:avLst/>
          </a:prstGeom>
        </p:spPr>
        <p:txBody>
          <a:bodyPr vert="horz" wrap="square" lIns="0" tIns="274320" rIns="0" bIns="0" rtlCol="0" anchor="ctr">
            <a:noAutofit/>
          </a:bodyPr>
          <a:lstStyle/>
          <a:p>
            <a:pPr marL="38100" marR="0" lvl="0" indent="0" algn="ctr" defTabSz="914400" rtl="0" eaLnBrk="1" fontAlgn="auto" latinLnBrk="0" hangingPunct="1">
              <a:lnSpc>
                <a:spcPts val="1000"/>
              </a:lnSpc>
              <a:spcBef>
                <a:spcPct val="0"/>
              </a:spcBef>
              <a:spcAft>
                <a:spcPct val="0"/>
              </a:spcAft>
              <a:buClrTx/>
              <a:buSzTx/>
              <a:buFontTx/>
              <a:buNone/>
              <a:defRPr/>
            </a:pPr>
            <a:r>
              <a:rPr kumimoji="0" lang="en-US" sz="2800" b="0" i="0" u="none" strike="noStrike" kern="1200" cap="none" spc="0" normalizeH="0" noProof="0">
                <a:ln>
                  <a:noFill/>
                </a:ln>
                <a:solidFill>
                  <a:srgbClr val="FF4E00"/>
                </a:solidFill>
                <a:effectLst/>
                <a:uLnTx/>
                <a:uFillTx/>
                <a:latin typeface="Volta Modern Display 55 Rom" pitchFamily="50" charset="0"/>
                <a:ea typeface="黑体" panose="02010609060101010101" pitchFamily="49" charset="-122"/>
                <a:cs typeface="Arial"/>
              </a:rPr>
              <a:t>75%</a:t>
            </a:r>
          </a:p>
        </p:txBody>
      </p:sp>
      <p:pic>
        <p:nvPicPr>
          <p:cNvPr id="18" name="Picture 17">
            <a:extLst>
              <a:ext uri="{FF2B5EF4-FFF2-40B4-BE49-F238E27FC236}">
                <a16:creationId xmlns:a16="http://schemas.microsoft.com/office/drawing/2014/main" id="{97430FEA-04ED-5635-E227-5E996EC668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70631" y="3467672"/>
            <a:ext cx="600850" cy="600852"/>
          </a:xfrm>
          <a:prstGeom prst="rect">
            <a:avLst/>
          </a:prstGeom>
        </p:spPr>
      </p:pic>
      <p:sp>
        <p:nvSpPr>
          <p:cNvPr id="20" name="object 42">
            <a:extLst>
              <a:ext uri="{FF2B5EF4-FFF2-40B4-BE49-F238E27FC236}">
                <a16:creationId xmlns:a16="http://schemas.microsoft.com/office/drawing/2014/main" id="{60F2BD7D-4532-068D-FFDD-82F66BBF1F13}"/>
              </a:ext>
            </a:extLst>
          </p:cNvPr>
          <p:cNvSpPr txBox="1"/>
          <p:nvPr/>
        </p:nvSpPr>
        <p:spPr>
          <a:xfrm>
            <a:off x="4970559" y="4303416"/>
            <a:ext cx="1557833" cy="504625"/>
          </a:xfrm>
          <a:prstGeom prst="rect">
            <a:avLst/>
          </a:prstGeom>
        </p:spPr>
        <p:txBody>
          <a:bodyPr vert="horz" wrap="square" lIns="0" tIns="12065" rIns="0" bIns="0" rtlCol="0">
            <a:noAutofit/>
          </a:bodyPr>
          <a:lstStyle/>
          <a:p>
            <a:pPr marL="38100" marR="0" lvl="0" indent="0" algn="l" defTabSz="914400" rtl="0" eaLnBrk="1" fontAlgn="auto" latinLnBrk="0" hangingPunct="1">
              <a:lnSpc>
                <a:spcPct val="100000"/>
              </a:lnSpc>
              <a:spcBef>
                <a:spcPts val="95"/>
              </a:spcBef>
              <a:spcAft>
                <a:spcPct val="0"/>
              </a:spcAft>
              <a:buClrTx/>
              <a:buSzTx/>
              <a:buFontTx/>
              <a:buNone/>
              <a:defRPr/>
            </a:pPr>
            <a:r>
              <a:rPr kumimoji="0" lang="zh-CN" alt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自身运营水消耗减少量</a:t>
            </a:r>
            <a:endParaRPr kumimoji="0" 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endParaRPr>
          </a:p>
        </p:txBody>
      </p:sp>
      <p:sp>
        <p:nvSpPr>
          <p:cNvPr id="21" name="object 42">
            <a:extLst>
              <a:ext uri="{FF2B5EF4-FFF2-40B4-BE49-F238E27FC236}">
                <a16:creationId xmlns:a16="http://schemas.microsoft.com/office/drawing/2014/main" id="{B02D1B4C-C07A-FE5B-0167-81DF8F1AC463}"/>
              </a:ext>
            </a:extLst>
          </p:cNvPr>
          <p:cNvSpPr txBox="1"/>
          <p:nvPr/>
        </p:nvSpPr>
        <p:spPr>
          <a:xfrm>
            <a:off x="6771183" y="4254137"/>
            <a:ext cx="778546" cy="552199"/>
          </a:xfrm>
          <a:prstGeom prst="rect">
            <a:avLst/>
          </a:prstGeom>
        </p:spPr>
        <p:txBody>
          <a:bodyPr vert="horz" wrap="square" lIns="0" tIns="274320" rIns="0" bIns="0" rtlCol="0" anchor="ctr">
            <a:noAutofit/>
          </a:bodyPr>
          <a:lstStyle/>
          <a:p>
            <a:pPr marL="38100" marR="0" lvl="0" indent="0" algn="ctr" defTabSz="914400" rtl="0" eaLnBrk="1" fontAlgn="auto" latinLnBrk="0" hangingPunct="1">
              <a:lnSpc>
                <a:spcPts val="1000"/>
              </a:lnSpc>
              <a:spcBef>
                <a:spcPct val="0"/>
              </a:spcBef>
              <a:spcAft>
                <a:spcPct val="0"/>
              </a:spcAft>
              <a:buClrTx/>
              <a:buSzTx/>
              <a:buFontTx/>
              <a:buNone/>
              <a:defRPr/>
            </a:pPr>
            <a:r>
              <a:rPr kumimoji="0" lang="en-US" sz="2800" b="0" i="0" u="none" strike="noStrike" kern="1200" cap="none" spc="0" normalizeH="0" noProof="0">
                <a:ln>
                  <a:noFill/>
                </a:ln>
                <a:solidFill>
                  <a:srgbClr val="FF4E00"/>
                </a:solidFill>
                <a:effectLst/>
                <a:uLnTx/>
                <a:uFillTx/>
                <a:latin typeface="Volta Modern Display 55 Rom" pitchFamily="50" charset="0"/>
                <a:ea typeface="黑体" panose="02010609060101010101" pitchFamily="49" charset="-122"/>
                <a:cs typeface="Arial"/>
              </a:rPr>
              <a:t>59%</a:t>
            </a:r>
          </a:p>
        </p:txBody>
      </p:sp>
      <p:sp>
        <p:nvSpPr>
          <p:cNvPr id="24" name="object 42">
            <a:extLst>
              <a:ext uri="{FF2B5EF4-FFF2-40B4-BE49-F238E27FC236}">
                <a16:creationId xmlns:a16="http://schemas.microsoft.com/office/drawing/2014/main" id="{7C76BE2B-0CFE-E1A5-41D0-63052AFE7F63}"/>
              </a:ext>
            </a:extLst>
          </p:cNvPr>
          <p:cNvSpPr txBox="1"/>
          <p:nvPr/>
        </p:nvSpPr>
        <p:spPr>
          <a:xfrm>
            <a:off x="4970559" y="5115857"/>
            <a:ext cx="1725421" cy="504625"/>
          </a:xfrm>
          <a:prstGeom prst="rect">
            <a:avLst/>
          </a:prstGeom>
        </p:spPr>
        <p:txBody>
          <a:bodyPr vert="horz" wrap="square" lIns="0" tIns="12065" rIns="0" bIns="0" rtlCol="0">
            <a:noAutofit/>
          </a:bodyPr>
          <a:lstStyle/>
          <a:p>
            <a:pPr marL="38100" marR="0" lvl="0" indent="0" algn="l" defTabSz="914400" rtl="0" eaLnBrk="1" fontAlgn="auto" latinLnBrk="0" hangingPunct="1">
              <a:lnSpc>
                <a:spcPct val="100000"/>
              </a:lnSpc>
              <a:spcBef>
                <a:spcPts val="95"/>
              </a:spcBef>
              <a:spcAft>
                <a:spcPct val="0"/>
              </a:spcAft>
              <a:buClrTx/>
              <a:buSzTx/>
              <a:buFontTx/>
              <a:buNone/>
              <a:defRPr/>
            </a:pPr>
            <a:r>
              <a:rPr kumimoji="0" lang="zh-CN" alt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rPr>
              <a:t>废物处理减少量</a:t>
            </a:r>
            <a:endParaRPr kumimoji="0" lang="en-US" sz="1600" b="0" i="0" u="none" strike="noStrike" kern="1200" cap="none" spc="0" normalizeH="0" noProof="0">
              <a:ln>
                <a:noFill/>
              </a:ln>
              <a:solidFill>
                <a:srgbClr val="161616"/>
              </a:solidFill>
              <a:effectLst/>
              <a:uLnTx/>
              <a:uFillTx/>
              <a:latin typeface="Volta Modern Display 55 Rom" pitchFamily="50" charset="0"/>
              <a:ea typeface="黑体" panose="02010609060101010101" pitchFamily="49" charset="-122"/>
              <a:cs typeface="Arial"/>
            </a:endParaRPr>
          </a:p>
        </p:txBody>
      </p:sp>
      <p:sp>
        <p:nvSpPr>
          <p:cNvPr id="25" name="object 42">
            <a:extLst>
              <a:ext uri="{FF2B5EF4-FFF2-40B4-BE49-F238E27FC236}">
                <a16:creationId xmlns:a16="http://schemas.microsoft.com/office/drawing/2014/main" id="{B1942BC0-D70F-6ADE-9F32-CB060FB7AAB1}"/>
              </a:ext>
            </a:extLst>
          </p:cNvPr>
          <p:cNvSpPr txBox="1"/>
          <p:nvPr/>
        </p:nvSpPr>
        <p:spPr>
          <a:xfrm>
            <a:off x="6771183" y="5006812"/>
            <a:ext cx="778546" cy="552199"/>
          </a:xfrm>
          <a:prstGeom prst="rect">
            <a:avLst/>
          </a:prstGeom>
        </p:spPr>
        <p:txBody>
          <a:bodyPr vert="horz" wrap="square" lIns="0" tIns="274320" rIns="0" bIns="0" rtlCol="0" anchor="ctr">
            <a:noAutofit/>
          </a:bodyPr>
          <a:lstStyle/>
          <a:p>
            <a:pPr marL="38100" marR="0" lvl="0" indent="0" algn="ctr" defTabSz="914400" rtl="0" eaLnBrk="1" fontAlgn="auto" latinLnBrk="0" hangingPunct="1">
              <a:lnSpc>
                <a:spcPts val="1000"/>
              </a:lnSpc>
              <a:spcBef>
                <a:spcPct val="0"/>
              </a:spcBef>
              <a:spcAft>
                <a:spcPct val="0"/>
              </a:spcAft>
              <a:buClrTx/>
              <a:buSzTx/>
              <a:buFontTx/>
              <a:buNone/>
              <a:defRPr/>
            </a:pPr>
            <a:r>
              <a:rPr kumimoji="0" lang="en-US" sz="2800" b="0" i="0" u="none" strike="noStrike" kern="1200" cap="none" spc="0" normalizeH="0" noProof="0">
                <a:ln>
                  <a:noFill/>
                </a:ln>
                <a:solidFill>
                  <a:srgbClr val="FF4E00"/>
                </a:solidFill>
                <a:effectLst/>
                <a:uLnTx/>
                <a:uFillTx/>
                <a:latin typeface="Volta Modern Display 55 Rom" pitchFamily="50" charset="0"/>
                <a:ea typeface="黑体" panose="02010609060101010101" pitchFamily="49" charset="-122"/>
                <a:cs typeface="Arial"/>
              </a:rPr>
              <a:t>70%</a:t>
            </a:r>
          </a:p>
        </p:txBody>
      </p:sp>
      <p:pic>
        <p:nvPicPr>
          <p:cNvPr id="26" name="Picture 25">
            <a:extLst>
              <a:ext uri="{FF2B5EF4-FFF2-40B4-BE49-F238E27FC236}">
                <a16:creationId xmlns:a16="http://schemas.microsoft.com/office/drawing/2014/main" id="{BD7B23BA-17AF-AB35-783C-CFB6D300DCC7}"/>
              </a:ext>
            </a:extLst>
          </p:cNvPr>
          <p:cNvPicPr>
            <a:picLocks noChangeAspect="1"/>
          </p:cNvPicPr>
          <p:nvPr/>
        </p:nvPicPr>
        <p:blipFill>
          <a:blip r:embed="rId7"/>
          <a:stretch>
            <a:fillRect/>
          </a:stretch>
        </p:blipFill>
        <p:spPr>
          <a:xfrm>
            <a:off x="4370631" y="4230010"/>
            <a:ext cx="603504" cy="603504"/>
          </a:xfrm>
          <a:prstGeom prst="rect">
            <a:avLst/>
          </a:prstGeom>
        </p:spPr>
      </p:pic>
      <p:pic>
        <p:nvPicPr>
          <p:cNvPr id="28" name="Picture 27">
            <a:extLst>
              <a:ext uri="{FF2B5EF4-FFF2-40B4-BE49-F238E27FC236}">
                <a16:creationId xmlns:a16="http://schemas.microsoft.com/office/drawing/2014/main" id="{CB0A3750-7AE5-BCD7-F956-1968F0EDEE76}"/>
              </a:ext>
            </a:extLst>
          </p:cNvPr>
          <p:cNvPicPr>
            <a:picLocks noChangeAspect="1"/>
          </p:cNvPicPr>
          <p:nvPr/>
        </p:nvPicPr>
        <p:blipFill>
          <a:blip r:embed="rId8"/>
          <a:stretch>
            <a:fillRect/>
          </a:stretch>
        </p:blipFill>
        <p:spPr>
          <a:xfrm>
            <a:off x="4370631" y="4988620"/>
            <a:ext cx="603504" cy="603504"/>
          </a:xfrm>
          <a:prstGeom prst="rect">
            <a:avLst/>
          </a:prstGeom>
        </p:spPr>
      </p:pic>
      <p:sp>
        <p:nvSpPr>
          <p:cNvPr id="8" name="TextBox 7">
            <a:extLst>
              <a:ext uri="{FF2B5EF4-FFF2-40B4-BE49-F238E27FC236}">
                <a16:creationId xmlns:a16="http://schemas.microsoft.com/office/drawing/2014/main" id="{4EE75316-0D05-BB4B-A12E-84B906230BA3}"/>
              </a:ext>
            </a:extLst>
          </p:cNvPr>
          <p:cNvSpPr txBox="1"/>
          <p:nvPr/>
        </p:nvSpPr>
        <p:spPr>
          <a:xfrm>
            <a:off x="550864" y="3312107"/>
            <a:ext cx="3600448" cy="1415772"/>
          </a:xfrm>
          <a:prstGeom prst="rect">
            <a:avLst/>
          </a:prstGeom>
          <a:noFill/>
        </p:spPr>
        <p:txBody>
          <a:bodyPr wrap="square">
            <a:spAutoFit/>
          </a:bodyPr>
          <a:lstStyle/>
          <a:p>
            <a:pPr algn="ctr"/>
            <a:r>
              <a:rPr lang="en-GB" sz="6600">
                <a:solidFill>
                  <a:schemeClr val="accent1"/>
                </a:solidFill>
                <a:latin typeface="Volta Modern Display 55 Rom" pitchFamily="50" charset="0"/>
                <a:ea typeface="黑体" panose="02010609060101010101" pitchFamily="49" charset="-122"/>
              </a:rPr>
              <a:t>&gt; 30</a:t>
            </a:r>
          </a:p>
          <a:p>
            <a:pPr algn="ctr"/>
            <a:r>
              <a:rPr lang="zh-CN" altLang="en-US" sz="2000">
                <a:latin typeface="Volta Modern Display 55 Rom" pitchFamily="50" charset="0"/>
                <a:ea typeface="黑体" panose="02010609060101010101" pitchFamily="49" charset="-122"/>
              </a:rPr>
              <a:t>全球生产基地</a:t>
            </a:r>
            <a:endParaRPr lang="en-US" sz="2000">
              <a:latin typeface="Volta Modern Display 55 Rom" pitchFamily="50" charset="0"/>
              <a:ea typeface="黑体" panose="02010609060101010101" pitchFamily="49" charset="-122"/>
            </a:endParaRPr>
          </a:p>
        </p:txBody>
      </p:sp>
      <p:cxnSp>
        <p:nvCxnSpPr>
          <p:cNvPr id="11" name="Straight Connector 10">
            <a:extLst>
              <a:ext uri="{FF2B5EF4-FFF2-40B4-BE49-F238E27FC236}">
                <a16:creationId xmlns:a16="http://schemas.microsoft.com/office/drawing/2014/main" id="{01B58283-4D65-A2A9-2186-454947A405DE}"/>
              </a:ext>
            </a:extLst>
          </p:cNvPr>
          <p:cNvCxnSpPr/>
          <p:nvPr/>
        </p:nvCxnSpPr>
        <p:spPr>
          <a:xfrm flipH="1">
            <a:off x="4151313" y="3366731"/>
            <a:ext cx="0" cy="2225393"/>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0D47FB58-3BC4-8921-E98E-B4D5BC9268A1}"/>
              </a:ext>
            </a:extLst>
          </p:cNvPr>
          <p:cNvPicPr>
            <a:picLocks noChangeAspect="1"/>
          </p:cNvPicPr>
          <p:nvPr/>
        </p:nvPicPr>
        <p:blipFill>
          <a:blip r:embed="rId9"/>
          <a:srcRect l="18713" r="11500"/>
          <a:stretch>
            <a:fillRect/>
          </a:stretch>
        </p:blipFill>
        <p:spPr>
          <a:xfrm>
            <a:off x="8040689" y="2253156"/>
            <a:ext cx="3600450" cy="3440448"/>
          </a:xfrm>
          <a:prstGeom prst="rect">
            <a:avLst/>
          </a:prstGeom>
        </p:spPr>
      </p:pic>
    </p:spTree>
    <p:extLst>
      <p:ext uri="{BB962C8B-B14F-4D97-AF65-F5344CB8AC3E}">
        <p14:creationId xmlns:p14="http://schemas.microsoft.com/office/powerpoint/2010/main" val="5086620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B2EDA03-1757-75F4-9471-BBDE1E65CD52}"/>
              </a:ext>
            </a:extLst>
          </p:cNvPr>
          <p:cNvSpPr>
            <a:spLocks noGrp="1"/>
          </p:cNvSpPr>
          <p:nvPr>
            <p:ph type="subTitle" idx="1"/>
          </p:nvPr>
        </p:nvSpPr>
        <p:spPr>
          <a:xfrm>
            <a:off x="551384" y="470856"/>
            <a:ext cx="3240000" cy="369332"/>
          </a:xfrm>
        </p:spPr>
        <p:txBody>
          <a:bodyPr/>
          <a:lstStyle/>
          <a:p>
            <a:r>
              <a:rPr lang="zh-CN" altLang="en-US">
                <a:latin typeface="Volta Modern Display 55 Rom" pitchFamily="50" charset="0"/>
                <a:ea typeface="黑体" panose="02010609060101010101" pitchFamily="49" charset="-122"/>
              </a:rPr>
              <a:t>演讲者</a:t>
            </a:r>
            <a:endParaRPr lang="en-US">
              <a:latin typeface="Volta Modern Display 55 Rom" pitchFamily="50" charset="0"/>
              <a:ea typeface="黑体" panose="02010609060101010101" pitchFamily="49" charset="-122"/>
            </a:endParaRPr>
          </a:p>
        </p:txBody>
      </p:sp>
      <p:sp>
        <p:nvSpPr>
          <p:cNvPr id="4" name="Text Placeholder 3">
            <a:extLst>
              <a:ext uri="{FF2B5EF4-FFF2-40B4-BE49-F238E27FC236}">
                <a16:creationId xmlns:a16="http://schemas.microsoft.com/office/drawing/2014/main" id="{C502F423-1390-A16A-7147-89B133A4561D}"/>
              </a:ext>
            </a:extLst>
          </p:cNvPr>
          <p:cNvSpPr>
            <a:spLocks noGrp="1"/>
          </p:cNvSpPr>
          <p:nvPr>
            <p:ph type="body" sz="quarter" idx="12"/>
          </p:nvPr>
        </p:nvSpPr>
        <p:spPr>
          <a:xfrm>
            <a:off x="3935991" y="470856"/>
            <a:ext cx="2517971" cy="369332"/>
          </a:xfrm>
        </p:spPr>
        <p:txBody>
          <a:bodyPr/>
          <a:lstStyle/>
          <a:p>
            <a:r>
              <a:rPr lang="en-US">
                <a:latin typeface="Volta Modern Display 55 Rom" pitchFamily="50" charset="0"/>
                <a:ea typeface="黑体" panose="02010609060101010101" pitchFamily="49" charset="-122"/>
              </a:rPr>
              <a:t>XX</a:t>
            </a:r>
            <a:r>
              <a:rPr lang="zh-CN" altLang="en-US">
                <a:latin typeface="Volta Modern Display 55 Rom" pitchFamily="50" charset="0"/>
                <a:ea typeface="黑体" panose="02010609060101010101" pitchFamily="49" charset="-122"/>
              </a:rPr>
              <a:t>年</a:t>
            </a:r>
            <a:r>
              <a:rPr lang="en-US" altLang="zh-CN">
                <a:latin typeface="Volta Modern Display 55 Rom" pitchFamily="50" charset="0"/>
                <a:ea typeface="黑体" panose="02010609060101010101" pitchFamily="49" charset="-122"/>
              </a:rPr>
              <a:t>XX</a:t>
            </a:r>
            <a:r>
              <a:rPr lang="zh-CN" altLang="en-US">
                <a:latin typeface="Volta Modern Display 55 Rom" pitchFamily="50" charset="0"/>
                <a:ea typeface="黑体" panose="02010609060101010101" pitchFamily="49" charset="-122"/>
              </a:rPr>
              <a:t>月</a:t>
            </a:r>
            <a:r>
              <a:rPr lang="en-US" altLang="zh-CN">
                <a:latin typeface="Volta Modern Display 55 Rom" pitchFamily="50" charset="0"/>
                <a:ea typeface="黑体" panose="02010609060101010101" pitchFamily="49" charset="-122"/>
              </a:rPr>
              <a:t>XX</a:t>
            </a:r>
            <a:r>
              <a:rPr lang="zh-CN" altLang="en-US">
                <a:latin typeface="Volta Modern Display 55 Rom" pitchFamily="50" charset="0"/>
                <a:ea typeface="黑体" panose="02010609060101010101" pitchFamily="49" charset="-122"/>
              </a:rPr>
              <a:t>日</a:t>
            </a:r>
            <a:endParaRPr lang="en-US">
              <a:latin typeface="Volta Modern Display 55 Rom" pitchFamily="50" charset="0"/>
              <a:ea typeface="黑体" panose="02010609060101010101" pitchFamily="49" charset="-122"/>
            </a:endParaRPr>
          </a:p>
        </p:txBody>
      </p:sp>
      <p:pic>
        <p:nvPicPr>
          <p:cNvPr id="7" name="图片占位符 6">
            <a:extLst>
              <a:ext uri="{FF2B5EF4-FFF2-40B4-BE49-F238E27FC236}">
                <a16:creationId xmlns:a16="http://schemas.microsoft.com/office/drawing/2014/main" id="{CF71B28F-7142-1914-3E85-0F5147E77558}"/>
              </a:ext>
            </a:extLst>
          </p:cNvPr>
          <p:cNvPicPr>
            <a:picLocks noGrp="1" noChangeAspect="1"/>
          </p:cNvPicPr>
          <p:nvPr>
            <p:ph type="pic" sz="quarter" idx="14"/>
          </p:nvPr>
        </p:nvPicPr>
        <p:blipFill>
          <a:blip r:embed="rId2"/>
          <a:srcRect t="7164" b="7164"/>
          <a:stretch>
            <a:fillRect/>
          </a:stretch>
        </p:blipFill>
        <p:spPr bwMode="gray">
          <a:prstGeom prst="rect">
            <a:avLst/>
          </a:prstGeom>
          <a:solidFill>
            <a:srgbClr val="F2F2F2"/>
          </a:solidFill>
        </p:spPr>
      </p:pic>
      <p:sp>
        <p:nvSpPr>
          <p:cNvPr id="8" name="Title 7">
            <a:extLst>
              <a:ext uri="{FF2B5EF4-FFF2-40B4-BE49-F238E27FC236}">
                <a16:creationId xmlns:a16="http://schemas.microsoft.com/office/drawing/2014/main" id="{267D1201-49AA-E2EA-3D59-AC9B871E0CE9}"/>
              </a:ext>
            </a:extLst>
          </p:cNvPr>
          <p:cNvSpPr>
            <a:spLocks noGrp="1"/>
          </p:cNvSpPr>
          <p:nvPr>
            <p:ph type="ctrTitle"/>
          </p:nvPr>
        </p:nvSpPr>
        <p:spPr>
          <a:xfrm>
            <a:off x="551385" y="3429000"/>
            <a:ext cx="3384607" cy="510909"/>
          </a:xfrm>
        </p:spPr>
        <p:txBody>
          <a:bodyPr/>
          <a:lstStyle/>
          <a:p>
            <a:r>
              <a:rPr lang="zh-CN" altLang="en-US">
                <a:latin typeface="Volta Modern Display 55 Rom" pitchFamily="50" charset="0"/>
                <a:ea typeface="黑体" panose="02010609060101010101" pitchFamily="49" charset="-122"/>
              </a:rPr>
              <a:t>诺华在中国</a:t>
            </a:r>
            <a:endParaRPr lang="en-US">
              <a:latin typeface="Volta Modern Display 55 Rom" pitchFamily="50" charset="0"/>
              <a:ea typeface="黑体" panose="02010609060101010101" pitchFamily="49" charset="-122"/>
            </a:endParaRPr>
          </a:p>
        </p:txBody>
      </p:sp>
      <p:sp>
        <p:nvSpPr>
          <p:cNvPr id="10" name="文本占位符 9">
            <a:extLst>
              <a:ext uri="{FF2B5EF4-FFF2-40B4-BE49-F238E27FC236}">
                <a16:creationId xmlns:a16="http://schemas.microsoft.com/office/drawing/2014/main" id="{3279891D-E52B-78D1-AF4B-BF198BA27CBE}"/>
              </a:ext>
            </a:extLst>
          </p:cNvPr>
          <p:cNvSpPr>
            <a:spLocks noGrp="1"/>
          </p:cNvSpPr>
          <p:nvPr>
            <p:ph type="body" sz="quarter" idx="13"/>
          </p:nvPr>
        </p:nvSpPr>
        <p:spPr/>
        <p:txBody>
          <a:bodyPr/>
          <a:lstStyle/>
          <a:p>
            <a:r>
              <a:rPr lang="zh-CN" altLang="en-US">
                <a:latin typeface="Volta Modern Display 55 Rom" pitchFamily="50" charset="0"/>
                <a:ea typeface="黑体" panose="02010609060101010101" pitchFamily="49" charset="-122"/>
              </a:rPr>
              <a:t>部门</a:t>
            </a:r>
          </a:p>
        </p:txBody>
      </p:sp>
    </p:spTree>
    <p:extLst>
      <p:ext uri="{BB962C8B-B14F-4D97-AF65-F5344CB8AC3E}">
        <p14:creationId xmlns:p14="http://schemas.microsoft.com/office/powerpoint/2010/main" val="29484426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93BD8-B676-D395-6721-AF2ED4DDC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3B4D67-3820-C0AF-31AE-1AD8291EBDC7}"/>
              </a:ext>
            </a:extLst>
          </p:cNvPr>
          <p:cNvSpPr>
            <a:spLocks noGrp="1"/>
          </p:cNvSpPr>
          <p:nvPr>
            <p:ph type="title"/>
          </p:nvPr>
        </p:nvSpPr>
        <p:spPr bwMode="gray">
          <a:xfrm>
            <a:off x="551384" y="439601"/>
            <a:ext cx="4892486" cy="415498"/>
          </a:xfrm>
        </p:spPr>
        <p:txBody>
          <a:bodyPr/>
          <a:lstStyle/>
          <a:p>
            <a:r>
              <a:rPr lang="zh-CN" altLang="en-US" noProof="0">
                <a:latin typeface="Volta Modern Display 55 Rom" pitchFamily="50" charset="0"/>
                <a:ea typeface="黑体" panose="02010609060101010101" pitchFamily="49" charset="-122"/>
              </a:rPr>
              <a:t>诺华与中国有着</a:t>
            </a:r>
            <a:r>
              <a:rPr lang="en-US" altLang="zh-CN" noProof="0">
                <a:latin typeface="Volta Modern Display 55 Rom" pitchFamily="50" charset="0"/>
                <a:ea typeface="黑体" panose="02010609060101010101" pitchFamily="49" charset="-122"/>
              </a:rPr>
              <a:t>140</a:t>
            </a:r>
            <a:r>
              <a:rPr lang="zh-CN" altLang="en-US" noProof="0">
                <a:latin typeface="Volta Modern Display 55 Rom" pitchFamily="50" charset="0"/>
                <a:ea typeface="黑体" panose="02010609060101010101" pitchFamily="49" charset="-122"/>
              </a:rPr>
              <a:t>年的渊源</a:t>
            </a:r>
            <a:endParaRPr lang="en-US" noProof="0">
              <a:latin typeface="Volta Modern Display 55 Rom" pitchFamily="50" charset="0"/>
              <a:ea typeface="黑体" panose="02010609060101010101" pitchFamily="49" charset="-122"/>
            </a:endParaRPr>
          </a:p>
        </p:txBody>
      </p:sp>
      <p:pic>
        <p:nvPicPr>
          <p:cNvPr id="6" name="图片占位符 5">
            <a:extLst>
              <a:ext uri="{FF2B5EF4-FFF2-40B4-BE49-F238E27FC236}">
                <a16:creationId xmlns:a16="http://schemas.microsoft.com/office/drawing/2014/main" id="{C603AB52-24E0-7DFD-8C39-918A695A245C}"/>
              </a:ext>
            </a:extLst>
          </p:cNvPr>
          <p:cNvPicPr>
            <a:picLocks noGrp="1" noChangeAspect="1"/>
          </p:cNvPicPr>
          <p:nvPr>
            <p:ph type="pic" sz="quarter" idx="14"/>
          </p:nvPr>
        </p:nvPicPr>
        <p:blipFill>
          <a:blip r:embed="rId3"/>
          <a:srcRect t="4141" b="4141"/>
          <a:stretch>
            <a:fillRect/>
          </a:stretch>
        </p:blipFill>
        <p:spPr bwMode="gray">
          <a:prstGeom prst="rect">
            <a:avLst/>
          </a:prstGeom>
          <a:solidFill>
            <a:srgbClr val="F2F2F2"/>
          </a:solidFill>
        </p:spPr>
      </p:pic>
      <p:sp>
        <p:nvSpPr>
          <p:cNvPr id="7" name="Content Placeholder 2">
            <a:extLst>
              <a:ext uri="{FF2B5EF4-FFF2-40B4-BE49-F238E27FC236}">
                <a16:creationId xmlns:a16="http://schemas.microsoft.com/office/drawing/2014/main" id="{174FC5E4-F290-AB11-0CE2-6962B654D90D}"/>
              </a:ext>
            </a:extLst>
          </p:cNvPr>
          <p:cNvSpPr txBox="1">
            <a:spLocks noGrp="1"/>
          </p:cNvSpPr>
          <p:nvPr/>
        </p:nvSpPr>
        <p:spPr>
          <a:xfrm>
            <a:off x="551383" y="1301261"/>
            <a:ext cx="4892486" cy="622300"/>
          </a:xfrm>
          <a:prstGeom prst="rect">
            <a:avLst/>
          </a:prstGeom>
        </p:spPr>
        <p:txBody>
          <a:bodyPr vert="horz" wrap="square" lIns="0" tIns="0" rIns="0" bIns="0" rtlCol="0" anchor="t" anchorCtr="0">
            <a:noAutofit/>
          </a:bodyPr>
          <a:lstStyle>
            <a:defPPr>
              <a:defRPr lang="en-US"/>
            </a:defPPr>
            <a:lvl1pPr marL="0" algn="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335"/>
              </a:spcBef>
              <a:spcAft>
                <a:spcPct val="0"/>
              </a:spcAft>
              <a:defRPr/>
            </a:pPr>
            <a:r>
              <a:rPr lang="zh-CN" altLang="en-US" sz="1600" b="0">
                <a:latin typeface="Volta Modern Display 55 Rom" pitchFamily="50" charset="0"/>
                <a:ea typeface="黑体" panose="02010609060101010101" pitchFamily="49" charset="-122"/>
                <a:sym typeface="+mn-ea"/>
              </a:rPr>
              <a:t>诺华中文名字取意“承诺中华”，充分体现了我们对中国和中国人民的承诺</a:t>
            </a:r>
          </a:p>
        </p:txBody>
      </p:sp>
      <p:sp>
        <p:nvSpPr>
          <p:cNvPr id="8" name="文本框 7">
            <a:extLst>
              <a:ext uri="{FF2B5EF4-FFF2-40B4-BE49-F238E27FC236}">
                <a16:creationId xmlns:a16="http://schemas.microsoft.com/office/drawing/2014/main" id="{CAB9D75A-F11C-84AA-7A88-D6D11A9E0BC0}"/>
              </a:ext>
            </a:extLst>
          </p:cNvPr>
          <p:cNvSpPr txBox="1"/>
          <p:nvPr/>
        </p:nvSpPr>
        <p:spPr>
          <a:xfrm>
            <a:off x="551383" y="3155710"/>
            <a:ext cx="5039665" cy="615553"/>
          </a:xfrm>
          <a:prstGeom prst="rect">
            <a:avLst/>
          </a:prstGeom>
          <a:noFill/>
        </p:spPr>
        <p:txBody>
          <a:bodyPr wrap="square">
            <a:spAutoFit/>
          </a:bodyPr>
          <a:lstStyle/>
          <a:p>
            <a:pPr>
              <a:spcBef>
                <a:spcPts val="2400"/>
              </a:spcBef>
              <a:spcAft>
                <a:spcPct val="0"/>
              </a:spcAft>
              <a:defRPr/>
            </a:pPr>
            <a:r>
              <a:rPr lang="en-US" altLang="zh-CN" b="1">
                <a:solidFill>
                  <a:schemeClr val="accent1"/>
                </a:solidFill>
                <a:latin typeface="Volta Modern Display 55 Rom" pitchFamily="50" charset="0"/>
                <a:ea typeface="黑体" panose="02010609060101010101" pitchFamily="49" charset="-122"/>
              </a:rPr>
              <a:t>1938</a:t>
            </a:r>
          </a:p>
          <a:p>
            <a:pPr defTabSz="1219200">
              <a:spcBef>
                <a:spcPct val="0"/>
              </a:spcBef>
              <a:spcAft>
                <a:spcPct val="0"/>
              </a:spcAft>
              <a:defRPr/>
            </a:pPr>
            <a:r>
              <a:rPr lang="zh-CN" altLang="en-US" sz="1600">
                <a:solidFill>
                  <a:srgbClr val="000000"/>
                </a:solidFill>
                <a:latin typeface="Volta Modern Display 55 Rom" pitchFamily="50" charset="0"/>
                <a:ea typeface="黑体" panose="02010609060101010101" pitchFamily="49" charset="-122"/>
                <a:cs typeface="Arial"/>
              </a:rPr>
              <a:t>汽巴公司在上海设立办事处</a:t>
            </a:r>
          </a:p>
        </p:txBody>
      </p:sp>
      <p:sp>
        <p:nvSpPr>
          <p:cNvPr id="9" name="文本框 8">
            <a:extLst>
              <a:ext uri="{FF2B5EF4-FFF2-40B4-BE49-F238E27FC236}">
                <a16:creationId xmlns:a16="http://schemas.microsoft.com/office/drawing/2014/main" id="{8B9CA246-49EC-C4F4-C849-1547F31D3C46}"/>
              </a:ext>
            </a:extLst>
          </p:cNvPr>
          <p:cNvSpPr txBox="1"/>
          <p:nvPr/>
        </p:nvSpPr>
        <p:spPr>
          <a:xfrm>
            <a:off x="551384" y="4094043"/>
            <a:ext cx="5039665" cy="615553"/>
          </a:xfrm>
          <a:prstGeom prst="rect">
            <a:avLst/>
          </a:prstGeom>
          <a:noFill/>
        </p:spPr>
        <p:txBody>
          <a:bodyPr wrap="square">
            <a:spAutoFit/>
          </a:bodyPr>
          <a:lstStyle/>
          <a:p>
            <a:pPr>
              <a:spcBef>
                <a:spcPts val="2400"/>
              </a:spcBef>
              <a:spcAft>
                <a:spcPct val="0"/>
              </a:spcAft>
              <a:defRPr/>
            </a:pPr>
            <a:r>
              <a:rPr lang="en-US" altLang="zh-CN" b="1">
                <a:solidFill>
                  <a:schemeClr val="accent1"/>
                </a:solidFill>
                <a:latin typeface="Volta Modern Display 55 Rom" pitchFamily="50" charset="0"/>
                <a:ea typeface="黑体" panose="02010609060101010101" pitchFamily="49" charset="-122"/>
              </a:rPr>
              <a:t>1979</a:t>
            </a:r>
          </a:p>
          <a:p>
            <a:pPr defTabSz="1219200">
              <a:spcBef>
                <a:spcPct val="0"/>
              </a:spcBef>
              <a:spcAft>
                <a:spcPct val="0"/>
              </a:spcAft>
              <a:defRPr/>
            </a:pPr>
            <a:r>
              <a:rPr lang="zh-CN" altLang="en-US" sz="1600">
                <a:solidFill>
                  <a:srgbClr val="000000"/>
                </a:solidFill>
                <a:latin typeface="Volta Modern Display 55 Rom" pitchFamily="50" charset="0"/>
                <a:ea typeface="黑体" panose="02010609060101010101" pitchFamily="49" charset="-122"/>
                <a:cs typeface="Arial"/>
              </a:rPr>
              <a:t>汽巴</a:t>
            </a:r>
            <a:r>
              <a:rPr lang="en-US" altLang="zh-CN" sz="1600">
                <a:solidFill>
                  <a:srgbClr val="000000"/>
                </a:solidFill>
                <a:latin typeface="Volta Modern Display 55 Rom" pitchFamily="50" charset="0"/>
                <a:ea typeface="黑体" panose="02010609060101010101" pitchFamily="49" charset="-122"/>
                <a:cs typeface="Arial"/>
              </a:rPr>
              <a:t>-</a:t>
            </a:r>
            <a:r>
              <a:rPr lang="zh-CN" altLang="en-US" sz="1600">
                <a:solidFill>
                  <a:srgbClr val="000000"/>
                </a:solidFill>
                <a:latin typeface="Volta Modern Display 55 Rom" pitchFamily="50" charset="0"/>
                <a:ea typeface="黑体" panose="02010609060101010101" pitchFamily="49" charset="-122"/>
                <a:cs typeface="Arial"/>
              </a:rPr>
              <a:t>嘉基在北京设立代表处</a:t>
            </a:r>
          </a:p>
        </p:txBody>
      </p:sp>
      <p:sp>
        <p:nvSpPr>
          <p:cNvPr id="10" name="文本框 9">
            <a:extLst>
              <a:ext uri="{FF2B5EF4-FFF2-40B4-BE49-F238E27FC236}">
                <a16:creationId xmlns:a16="http://schemas.microsoft.com/office/drawing/2014/main" id="{644CB177-C608-79C7-F79A-8B2FD91023EA}"/>
              </a:ext>
            </a:extLst>
          </p:cNvPr>
          <p:cNvSpPr txBox="1"/>
          <p:nvPr/>
        </p:nvSpPr>
        <p:spPr>
          <a:xfrm>
            <a:off x="551383" y="5003412"/>
            <a:ext cx="5039665" cy="615553"/>
          </a:xfrm>
          <a:prstGeom prst="rect">
            <a:avLst/>
          </a:prstGeom>
          <a:noFill/>
        </p:spPr>
        <p:txBody>
          <a:bodyPr wrap="square">
            <a:spAutoFit/>
          </a:bodyPr>
          <a:lstStyle/>
          <a:p>
            <a:pPr>
              <a:spcBef>
                <a:spcPts val="2400"/>
              </a:spcBef>
              <a:spcAft>
                <a:spcPct val="0"/>
              </a:spcAft>
              <a:defRPr/>
            </a:pPr>
            <a:r>
              <a:rPr lang="en-US" altLang="zh-CN" b="1">
                <a:solidFill>
                  <a:schemeClr val="accent1"/>
                </a:solidFill>
                <a:latin typeface="Volta Modern Display 55 Rom" pitchFamily="50" charset="0"/>
                <a:ea typeface="黑体" panose="02010609060101010101" pitchFamily="49" charset="-122"/>
              </a:rPr>
              <a:t>1996</a:t>
            </a:r>
          </a:p>
          <a:p>
            <a:pPr>
              <a:defRPr/>
            </a:pPr>
            <a:r>
              <a:rPr lang="zh-CN" altLang="en-US" sz="1600">
                <a:solidFill>
                  <a:srgbClr val="000000"/>
                </a:solidFill>
                <a:latin typeface="Volta Modern Display 55 Rom" pitchFamily="50" charset="0"/>
                <a:ea typeface="黑体" panose="02010609060101010101" pitchFamily="49" charset="-122"/>
                <a:cs typeface="Arial"/>
              </a:rPr>
              <a:t>山德士和汽巴合并，诺华就此成立</a:t>
            </a:r>
          </a:p>
        </p:txBody>
      </p:sp>
      <p:sp>
        <p:nvSpPr>
          <p:cNvPr id="11" name="文本框 10">
            <a:extLst>
              <a:ext uri="{FF2B5EF4-FFF2-40B4-BE49-F238E27FC236}">
                <a16:creationId xmlns:a16="http://schemas.microsoft.com/office/drawing/2014/main" id="{9CA62843-93AD-7A3E-4B1B-B84902B03812}"/>
              </a:ext>
            </a:extLst>
          </p:cNvPr>
          <p:cNvSpPr txBox="1"/>
          <p:nvPr/>
        </p:nvSpPr>
        <p:spPr>
          <a:xfrm>
            <a:off x="551383" y="2271055"/>
            <a:ext cx="5039665" cy="615553"/>
          </a:xfrm>
          <a:prstGeom prst="rect">
            <a:avLst/>
          </a:prstGeom>
          <a:noFill/>
        </p:spPr>
        <p:txBody>
          <a:bodyPr wrap="square">
            <a:spAutoFit/>
          </a:bodyPr>
          <a:lstStyle/>
          <a:p>
            <a:pPr>
              <a:spcBef>
                <a:spcPts val="2400"/>
              </a:spcBef>
              <a:spcAft>
                <a:spcPct val="0"/>
              </a:spcAft>
              <a:defRPr/>
            </a:pPr>
            <a:r>
              <a:rPr lang="en-US" altLang="zh-CN" b="1">
                <a:solidFill>
                  <a:schemeClr val="accent1"/>
                </a:solidFill>
                <a:latin typeface="Volta Modern Display 55 Rom" pitchFamily="50" charset="0"/>
                <a:ea typeface="黑体" panose="02010609060101010101" pitchFamily="49" charset="-122"/>
              </a:rPr>
              <a:t>1886</a:t>
            </a:r>
          </a:p>
          <a:p>
            <a:pPr defTabSz="1219200">
              <a:spcBef>
                <a:spcPct val="0"/>
              </a:spcBef>
              <a:spcAft>
                <a:spcPct val="0"/>
              </a:spcAft>
              <a:defRPr/>
            </a:pPr>
            <a:r>
              <a:rPr lang="zh-CN" altLang="en-US" sz="1600">
                <a:solidFill>
                  <a:srgbClr val="000000"/>
                </a:solidFill>
                <a:latin typeface="Volta Modern Display 55 Rom" pitchFamily="50" charset="0"/>
                <a:ea typeface="黑体" panose="02010609060101010101" pitchFamily="49" charset="-122"/>
                <a:cs typeface="Arial"/>
              </a:rPr>
              <a:t>诺华的前身嘉基公司开始在中国推广染料业务</a:t>
            </a:r>
          </a:p>
        </p:txBody>
      </p:sp>
    </p:spTree>
    <p:extLst>
      <p:ext uri="{BB962C8B-B14F-4D97-AF65-F5344CB8AC3E}">
        <p14:creationId xmlns:p14="http://schemas.microsoft.com/office/powerpoint/2010/main" val="15785082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ph type="title"/>
          </p:nvPr>
        </p:nvSpPr>
        <p:spPr>
          <a:xfrm>
            <a:off x="530696" y="311086"/>
            <a:ext cx="9138601" cy="1065278"/>
          </a:xfrm>
          <a:noFill/>
        </p:spPr>
        <p:txBody>
          <a:bodyPr vert="horz" lIns="0" tIns="0" rIns="0" bIns="0" rtlCol="0" anchor="t" anchorCtr="0">
            <a:noAutofit/>
          </a:bodyPr>
          <a:lstStyle/>
          <a:p>
            <a:r>
              <a:rPr lang="zh-CN" altLang="en-US">
                <a:latin typeface="Volta Modern Display 55 Rom" pitchFamily="50" charset="0"/>
                <a:ea typeface="黑体" panose="02010609060101010101" pitchFamily="49" charset="-122"/>
                <a:sym typeface="+mn-ea"/>
              </a:rPr>
              <a:t>诺华在华发展历程</a:t>
            </a:r>
            <a:br>
              <a:rPr lang="zh-CN" altLang="en-US">
                <a:latin typeface="Volta Modern Display 55 Rom" pitchFamily="50" charset="0"/>
                <a:ea typeface="黑体" panose="02010609060101010101" pitchFamily="49" charset="-122"/>
                <a:sym typeface="+mn-ea"/>
              </a:rPr>
            </a:br>
            <a:endParaRPr lang="en-US" altLang="zh-CN">
              <a:latin typeface="Volta Modern Display 55 Rom" pitchFamily="50" charset="0"/>
              <a:ea typeface="黑体" panose="02010609060101010101" pitchFamily="49" charset="-122"/>
            </a:endParaRPr>
          </a:p>
        </p:txBody>
      </p:sp>
      <p:grpSp>
        <p:nvGrpSpPr>
          <p:cNvPr id="107" name="组合 106"/>
          <p:cNvGrpSpPr/>
          <p:nvPr/>
        </p:nvGrpSpPr>
        <p:grpSpPr>
          <a:xfrm>
            <a:off x="0" y="1593702"/>
            <a:ext cx="12192000" cy="3745308"/>
            <a:chOff x="0" y="1030176"/>
            <a:chExt cx="9144000" cy="2808981"/>
          </a:xfrm>
          <a:noFill/>
        </p:grpSpPr>
        <p:sp>
          <p:nvSpPr>
            <p:cNvPr id="2" name="任意多边形: 形状 1"/>
            <p:cNvSpPr/>
            <p:nvPr/>
          </p:nvSpPr>
          <p:spPr>
            <a:xfrm>
              <a:off x="0" y="1030176"/>
              <a:ext cx="9144000" cy="2505594"/>
            </a:xfrm>
            <a:custGeom>
              <a:avLst/>
              <a:gdLst>
                <a:gd name="connsiteX0" fmla="*/ 0 w 14383657"/>
                <a:gd name="connsiteY0" fmla="*/ 5123542 h 5133198"/>
                <a:gd name="connsiteX1" fmla="*/ 4034971 w 14383657"/>
                <a:gd name="connsiteY1" fmla="*/ 4746171 h 5133198"/>
                <a:gd name="connsiteX2" fmla="*/ 7344228 w 14383657"/>
                <a:gd name="connsiteY2" fmla="*/ 2598057 h 5133198"/>
                <a:gd name="connsiteX3" fmla="*/ 11684000 w 14383657"/>
                <a:gd name="connsiteY3" fmla="*/ 2017485 h 5133198"/>
                <a:gd name="connsiteX4" fmla="*/ 14383657 w 14383657"/>
                <a:gd name="connsiteY4" fmla="*/ 0 h 5133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3657" h="5133198">
                  <a:moveTo>
                    <a:pt x="0" y="5123542"/>
                  </a:moveTo>
                  <a:cubicBezTo>
                    <a:pt x="1405466" y="5145313"/>
                    <a:pt x="2810933" y="5167085"/>
                    <a:pt x="4034971" y="4746171"/>
                  </a:cubicBezTo>
                  <a:cubicBezTo>
                    <a:pt x="5259009" y="4325257"/>
                    <a:pt x="6069390" y="3052838"/>
                    <a:pt x="7344228" y="2598057"/>
                  </a:cubicBezTo>
                  <a:cubicBezTo>
                    <a:pt x="8619066" y="2143276"/>
                    <a:pt x="10510762" y="2450494"/>
                    <a:pt x="11684000" y="2017485"/>
                  </a:cubicBezTo>
                  <a:cubicBezTo>
                    <a:pt x="12857238" y="1584476"/>
                    <a:pt x="13620447" y="792238"/>
                    <a:pt x="14383657" y="0"/>
                  </a:cubicBezTo>
                </a:path>
              </a:pathLst>
            </a:custGeom>
            <a:grpFill/>
            <a:ln w="6350" cap="flat" cmpd="sng" algn="ctr">
              <a:gradFill>
                <a:gsLst>
                  <a:gs pos="0">
                    <a:schemeClr val="accent2"/>
                  </a:gs>
                  <a:gs pos="100000">
                    <a:schemeClr val="accent3"/>
                  </a:gs>
                </a:gsLst>
                <a:lin ang="8100000" scaled="1"/>
              </a:gradFill>
              <a:prstDash val="solid"/>
              <a:miter lim="800000"/>
            </a:ln>
            <a:effectLst/>
          </p:spPr>
          <p:txBody>
            <a:bodyPr rtlCol="0" anchor="ctr"/>
            <a:lstStyle/>
            <a:p>
              <a:pPr algn="ctr" defTabSz="1219200">
                <a:spcBef>
                  <a:spcPct val="0"/>
                </a:spcBef>
                <a:spcAft>
                  <a:spcPct val="0"/>
                </a:spcAft>
                <a:defRPr/>
              </a:pPr>
              <a:endParaRPr lang="zh-CN" altLang="en-US" sz="2400" kern="0">
                <a:solidFill>
                  <a:prstClr val="white"/>
                </a:solidFill>
                <a:latin typeface="Volta Modern Display 55 Rom" pitchFamily="50" charset="0"/>
                <a:ea typeface="黑体" panose="02010609060101010101" pitchFamily="49" charset="-122"/>
              </a:endParaRPr>
            </a:p>
          </p:txBody>
        </p:sp>
        <p:sp>
          <p:nvSpPr>
            <p:cNvPr id="106" name="任意多边形: 形状 105"/>
            <p:cNvSpPr/>
            <p:nvPr/>
          </p:nvSpPr>
          <p:spPr>
            <a:xfrm flipH="1" flipV="1">
              <a:off x="0" y="1702630"/>
              <a:ext cx="9144000" cy="2136527"/>
            </a:xfrm>
            <a:custGeom>
              <a:avLst/>
              <a:gdLst>
                <a:gd name="connsiteX0" fmla="*/ 0 w 14383657"/>
                <a:gd name="connsiteY0" fmla="*/ 5123542 h 5133198"/>
                <a:gd name="connsiteX1" fmla="*/ 4034971 w 14383657"/>
                <a:gd name="connsiteY1" fmla="*/ 4746171 h 5133198"/>
                <a:gd name="connsiteX2" fmla="*/ 7344228 w 14383657"/>
                <a:gd name="connsiteY2" fmla="*/ 2598057 h 5133198"/>
                <a:gd name="connsiteX3" fmla="*/ 11684000 w 14383657"/>
                <a:gd name="connsiteY3" fmla="*/ 2017485 h 5133198"/>
                <a:gd name="connsiteX4" fmla="*/ 14383657 w 14383657"/>
                <a:gd name="connsiteY4" fmla="*/ 0 h 5133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3657" h="5133198">
                  <a:moveTo>
                    <a:pt x="0" y="5123542"/>
                  </a:moveTo>
                  <a:cubicBezTo>
                    <a:pt x="1405466" y="5145313"/>
                    <a:pt x="2810933" y="5167085"/>
                    <a:pt x="4034971" y="4746171"/>
                  </a:cubicBezTo>
                  <a:cubicBezTo>
                    <a:pt x="5259009" y="4325257"/>
                    <a:pt x="6069390" y="3052838"/>
                    <a:pt x="7344228" y="2598057"/>
                  </a:cubicBezTo>
                  <a:cubicBezTo>
                    <a:pt x="8619066" y="2143276"/>
                    <a:pt x="10510762" y="2450494"/>
                    <a:pt x="11684000" y="2017485"/>
                  </a:cubicBezTo>
                  <a:cubicBezTo>
                    <a:pt x="12857238" y="1584476"/>
                    <a:pt x="13620447" y="792238"/>
                    <a:pt x="14383657" y="0"/>
                  </a:cubicBezTo>
                </a:path>
              </a:pathLst>
            </a:custGeom>
            <a:grpFill/>
            <a:ln w="6350" cap="flat" cmpd="sng" algn="ctr">
              <a:gradFill>
                <a:gsLst>
                  <a:gs pos="0">
                    <a:schemeClr val="accent2"/>
                  </a:gs>
                  <a:gs pos="100000">
                    <a:schemeClr val="accent3"/>
                  </a:gs>
                </a:gsLst>
                <a:lin ang="8100000" scaled="1"/>
              </a:gradFill>
              <a:prstDash val="solid"/>
              <a:miter lim="800000"/>
            </a:ln>
            <a:effectLst/>
          </p:spPr>
          <p:txBody>
            <a:bodyPr rtlCol="0" anchor="ctr"/>
            <a:lstStyle/>
            <a:p>
              <a:pPr algn="ctr" defTabSz="1219200">
                <a:spcBef>
                  <a:spcPct val="0"/>
                </a:spcBef>
                <a:spcAft>
                  <a:spcPct val="0"/>
                </a:spcAft>
                <a:defRPr/>
              </a:pPr>
              <a:endParaRPr lang="zh-CN" altLang="en-US" sz="2400" kern="0">
                <a:solidFill>
                  <a:prstClr val="white"/>
                </a:solidFill>
                <a:latin typeface="Volta Modern Display 55 Rom" pitchFamily="50" charset="0"/>
                <a:ea typeface="黑体" panose="02010609060101010101" pitchFamily="49" charset="-122"/>
              </a:endParaRPr>
            </a:p>
          </p:txBody>
        </p:sp>
      </p:grpSp>
      <p:grpSp>
        <p:nvGrpSpPr>
          <p:cNvPr id="120" name="组合 119"/>
          <p:cNvGrpSpPr/>
          <p:nvPr/>
        </p:nvGrpSpPr>
        <p:grpSpPr>
          <a:xfrm>
            <a:off x="1570760" y="4852770"/>
            <a:ext cx="1714759" cy="1248177"/>
            <a:chOff x="1178070" y="3474483"/>
            <a:chExt cx="1286069" cy="936134"/>
          </a:xfrm>
        </p:grpSpPr>
        <p:sp>
          <p:nvSpPr>
            <p:cNvPr id="12" name="任意多边形: 形状 11"/>
            <p:cNvSpPr/>
            <p:nvPr/>
          </p:nvSpPr>
          <p:spPr>
            <a:xfrm>
              <a:off x="1178070" y="3474483"/>
              <a:ext cx="108000" cy="108000"/>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cxnSp>
          <p:nvCxnSpPr>
            <p:cNvPr id="56" name="直接连接符 55"/>
            <p:cNvCxnSpPr>
              <a:stCxn id="12" idx="1"/>
            </p:cNvCxnSpPr>
            <p:nvPr/>
          </p:nvCxnSpPr>
          <p:spPr>
            <a:xfrm flipH="1">
              <a:off x="1232070" y="3582483"/>
              <a:ext cx="0" cy="749284"/>
            </a:xfrm>
            <a:prstGeom prst="line">
              <a:avLst/>
            </a:prstGeom>
            <a:ln w="6350">
              <a:gradFill>
                <a:gsLst>
                  <a:gs pos="0">
                    <a:srgbClr val="FF585D">
                      <a:alpha val="0"/>
                    </a:srgbClr>
                  </a:gs>
                  <a:gs pos="74000">
                    <a:schemeClr val="accent2"/>
                  </a:gs>
                </a:gsLst>
                <a:lin ang="5400000" scaled="0"/>
              </a:gradFill>
              <a:tailEnd type="diamond"/>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1232070" y="3854695"/>
              <a:ext cx="1232069" cy="555922"/>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1979</a:t>
              </a:r>
            </a:p>
            <a:p>
              <a:pPr>
                <a:lnSpc>
                  <a:spcPct val="120000"/>
                </a:lnSpc>
              </a:pPr>
              <a:r>
                <a:rPr lang="zh-CN" altLang="en-US" sz="1000">
                  <a:solidFill>
                    <a:srgbClr val="000000"/>
                  </a:solidFill>
                  <a:latin typeface="Volta Modern Display 55 Rom" pitchFamily="50" charset="0"/>
                  <a:ea typeface="黑体" panose="02010609060101010101" pitchFamily="49" charset="-122"/>
                  <a:cs typeface="Arial Regular" panose="020B0604020202020204" charset="0"/>
                </a:rPr>
                <a:t>汽巴</a:t>
              </a:r>
              <a:r>
                <a:rPr lang="en-US" altLang="zh-CN" sz="1000">
                  <a:solidFill>
                    <a:srgbClr val="000000"/>
                  </a:solidFill>
                  <a:latin typeface="Volta Modern Display 55 Rom" pitchFamily="50" charset="0"/>
                  <a:ea typeface="黑体" panose="02010609060101010101" pitchFamily="49" charset="-122"/>
                  <a:cs typeface="Arial Regular" panose="020B0604020202020204" charset="0"/>
                </a:rPr>
                <a:t>-</a:t>
              </a:r>
              <a:r>
                <a:rPr lang="zh-CN" altLang="en-US" sz="1000">
                  <a:solidFill>
                    <a:srgbClr val="000000"/>
                  </a:solidFill>
                  <a:latin typeface="Volta Modern Display 55 Rom" pitchFamily="50" charset="0"/>
                  <a:ea typeface="黑体" panose="02010609060101010101" pitchFamily="49" charset="-122"/>
                  <a:cs typeface="Arial Regular" panose="020B0604020202020204" charset="0"/>
                </a:rPr>
                <a:t>嘉基公司在北京设立代表处</a:t>
              </a:r>
            </a:p>
          </p:txBody>
        </p:sp>
      </p:grpSp>
      <p:sp>
        <p:nvSpPr>
          <p:cNvPr id="17" name="任意多边形: 形状 16"/>
          <p:cNvSpPr/>
          <p:nvPr/>
        </p:nvSpPr>
        <p:spPr>
          <a:xfrm>
            <a:off x="2529205" y="4091305"/>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sp>
        <p:nvSpPr>
          <p:cNvPr id="64" name="文本框 63"/>
          <p:cNvSpPr txBox="1"/>
          <p:nvPr/>
        </p:nvSpPr>
        <p:spPr>
          <a:xfrm>
            <a:off x="2599689" y="2284730"/>
            <a:ext cx="1836422" cy="741229"/>
          </a:xfrm>
          <a:prstGeom prst="rect">
            <a:avLst/>
          </a:prstGeom>
          <a:noFill/>
        </p:spPr>
        <p:txBody>
          <a:bodyPr wrap="square" rtlCol="0">
            <a:spAutoFit/>
          </a:bodyPr>
          <a:lstStyle/>
          <a:p>
            <a:pPr defTabSz="1219200">
              <a:lnSpc>
                <a:spcPct val="120000"/>
              </a:lnSpc>
              <a:spcBef>
                <a:spcPct val="0"/>
              </a:spcBef>
              <a:spcAft>
                <a:spcPct val="0"/>
              </a:spcAft>
              <a:buClrTx/>
              <a:buSzTx/>
              <a:buFontTx/>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1987</a:t>
            </a:r>
          </a:p>
          <a:p>
            <a:pPr lvl="0">
              <a:lnSpc>
                <a:spcPct val="120000"/>
              </a:lnSpc>
            </a:pPr>
            <a:r>
              <a:rPr lang="zh-CN" altLang="en-US" sz="1000">
                <a:latin typeface="Volta Modern Display 55 Rom" pitchFamily="50" charset="0"/>
                <a:ea typeface="黑体" panose="02010609060101010101" pitchFamily="49" charset="-122"/>
                <a:cs typeface="Arial" panose="020B0604020202020204" pitchFamily="34" charset="0"/>
                <a:sym typeface="+mn-ea"/>
              </a:rPr>
              <a:t>北京汽巴</a:t>
            </a:r>
            <a:r>
              <a:rPr lang="en-US" altLang="zh-CN" sz="1000">
                <a:latin typeface="Volta Modern Display 55 Rom" pitchFamily="50" charset="0"/>
                <a:ea typeface="黑体" panose="02010609060101010101" pitchFamily="49" charset="-122"/>
                <a:cs typeface="Arial" panose="020B0604020202020204" pitchFamily="34" charset="0"/>
                <a:sym typeface="+mn-ea"/>
              </a:rPr>
              <a:t>-</a:t>
            </a:r>
            <a:r>
              <a:rPr lang="zh-CN" altLang="en-US" sz="1000">
                <a:latin typeface="Volta Modern Display 55 Rom" pitchFamily="50" charset="0"/>
                <a:ea typeface="黑体" panose="02010609060101010101" pitchFamily="49" charset="-122"/>
                <a:cs typeface="Arial" panose="020B0604020202020204" pitchFamily="34" charset="0"/>
                <a:sym typeface="+mn-ea"/>
              </a:rPr>
              <a:t>嘉基制药有限公司成立，随后在昌平设立工厂</a:t>
            </a:r>
          </a:p>
        </p:txBody>
      </p:sp>
      <p:cxnSp>
        <p:nvCxnSpPr>
          <p:cNvPr id="65" name="直接连接符 64"/>
          <p:cNvCxnSpPr>
            <a:endCxn id="17" idx="3"/>
          </p:cNvCxnSpPr>
          <p:nvPr/>
        </p:nvCxnSpPr>
        <p:spPr>
          <a:xfrm flipH="1">
            <a:off x="2600960" y="2495550"/>
            <a:ext cx="0" cy="1595755"/>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3487157" y="4567515"/>
            <a:ext cx="2119257" cy="1626913"/>
            <a:chOff x="2615366" y="3260537"/>
            <a:chExt cx="1589442" cy="1220185"/>
          </a:xfrm>
        </p:grpSpPr>
        <p:sp>
          <p:nvSpPr>
            <p:cNvPr id="22" name="任意多边形: 形状 21"/>
            <p:cNvSpPr/>
            <p:nvPr/>
          </p:nvSpPr>
          <p:spPr>
            <a:xfrm>
              <a:off x="2615366" y="3260537"/>
              <a:ext cx="108000" cy="108000"/>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cxnSp>
          <p:nvCxnSpPr>
            <p:cNvPr id="67" name="直接连接符 66"/>
            <p:cNvCxnSpPr>
              <a:stCxn id="22" idx="1"/>
            </p:cNvCxnSpPr>
            <p:nvPr/>
          </p:nvCxnSpPr>
          <p:spPr>
            <a:xfrm flipH="1">
              <a:off x="2669366" y="3368537"/>
              <a:ext cx="0" cy="851771"/>
            </a:xfrm>
            <a:prstGeom prst="line">
              <a:avLst/>
            </a:prstGeom>
            <a:ln w="6350">
              <a:gradFill>
                <a:gsLst>
                  <a:gs pos="0">
                    <a:srgbClr val="FF585D">
                      <a:alpha val="0"/>
                    </a:srgbClr>
                  </a:gs>
                  <a:gs pos="74000">
                    <a:schemeClr val="accent2"/>
                  </a:gs>
                </a:gsLst>
                <a:lin ang="5400000" scaled="1"/>
              </a:gradFill>
              <a:tailEnd type="diamond"/>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2669367" y="3728208"/>
              <a:ext cx="1535441" cy="752514"/>
            </a:xfrm>
            <a:prstGeom prst="rect">
              <a:avLst/>
            </a:prstGeom>
            <a:noFill/>
          </p:spPr>
          <p:txBody>
            <a:bodyPr wrap="square" rtlCol="0">
              <a:spAutoFit/>
            </a:bodyPr>
            <a:lstStyle/>
            <a:p>
              <a:pPr defTabSz="1219200">
                <a:lnSpc>
                  <a:spcPct val="120000"/>
                </a:lnSpc>
                <a:spcBef>
                  <a:spcPct val="0"/>
                </a:spcBef>
                <a:spcAft>
                  <a:spcPct val="0"/>
                </a:spcAft>
                <a:buClrTx/>
                <a:buSzTx/>
                <a:buFontTx/>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1996</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汽巴和山德士两家公司宣布合并成立诺华</a:t>
              </a:r>
              <a:endParaRPr lang="en-US" altLang="zh-CN" sz="1000">
                <a:latin typeface="Volta Modern Display 55 Rom" pitchFamily="50" charset="0"/>
                <a:ea typeface="黑体" panose="02010609060101010101" pitchFamily="49" charset="-122"/>
                <a:cs typeface="Arial" panose="020B0604020202020204" pitchFamily="34" charset="0"/>
                <a:sym typeface="+mn-ea"/>
              </a:endParaRPr>
            </a:p>
            <a:p>
              <a:pPr>
                <a:spcBef>
                  <a:spcPct val="0"/>
                </a:spcBef>
              </a:pPr>
              <a:endParaRPr lang="zh-CN" altLang="en-US" sz="1000">
                <a:latin typeface="Volta Modern Display 55 Rom" pitchFamily="50" charset="0"/>
                <a:ea typeface="黑体" panose="02010609060101010101" pitchFamily="49" charset="-122"/>
                <a:cs typeface="Arial" panose="020B0604020202020204" pitchFamily="34" charset="0"/>
                <a:sym typeface="+mn-ea"/>
              </a:endParaRP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北京诺华制药有限公司在华成立</a:t>
              </a:r>
            </a:p>
          </p:txBody>
        </p:sp>
      </p:grpSp>
      <p:sp>
        <p:nvSpPr>
          <p:cNvPr id="23" name="任意多边形: 形状 22"/>
          <p:cNvSpPr/>
          <p:nvPr/>
        </p:nvSpPr>
        <p:spPr>
          <a:xfrm>
            <a:off x="4631690" y="3981450"/>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sp>
        <p:nvSpPr>
          <p:cNvPr id="70" name="文本框 69"/>
          <p:cNvSpPr txBox="1"/>
          <p:nvPr/>
        </p:nvSpPr>
        <p:spPr>
          <a:xfrm>
            <a:off x="4707255" y="2252980"/>
            <a:ext cx="1718946" cy="740139"/>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2006</a:t>
            </a:r>
          </a:p>
          <a:p>
            <a:pPr>
              <a:lnSpc>
                <a:spcPct val="120000"/>
              </a:lnSpc>
            </a:pPr>
            <a:r>
              <a:rPr lang="zh-CN" altLang="en-US" sz="1000">
                <a:latin typeface="Volta Modern Display 55 Rom" pitchFamily="50" charset="0"/>
                <a:ea typeface="黑体" panose="02010609060101010101" pitchFamily="49" charset="-122"/>
                <a:cs typeface="Arial" panose="020B0604020202020204" pitchFamily="34" charset="0"/>
                <a:sym typeface="+mn-ea"/>
              </a:rPr>
              <a:t>诺华（中国）生物医学研究中心在上海成立</a:t>
            </a:r>
          </a:p>
        </p:txBody>
      </p:sp>
      <p:cxnSp>
        <p:nvCxnSpPr>
          <p:cNvPr id="71" name="直接连接符 70"/>
          <p:cNvCxnSpPr>
            <a:endCxn id="23" idx="3"/>
          </p:cNvCxnSpPr>
          <p:nvPr/>
        </p:nvCxnSpPr>
        <p:spPr>
          <a:xfrm flipH="1">
            <a:off x="4703445" y="2460625"/>
            <a:ext cx="0" cy="1520190"/>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4" name="任意多边形: 形状 23"/>
          <p:cNvSpPr/>
          <p:nvPr/>
        </p:nvSpPr>
        <p:spPr>
          <a:xfrm>
            <a:off x="5607050" y="3882390"/>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cxnSp>
        <p:nvCxnSpPr>
          <p:cNvPr id="72" name="直接连接符 71"/>
          <p:cNvCxnSpPr>
            <a:stCxn id="24" idx="1"/>
          </p:cNvCxnSpPr>
          <p:nvPr/>
        </p:nvCxnSpPr>
        <p:spPr>
          <a:xfrm flipH="1">
            <a:off x="5678805" y="4026535"/>
            <a:ext cx="0" cy="1413510"/>
          </a:xfrm>
          <a:prstGeom prst="line">
            <a:avLst/>
          </a:prstGeom>
          <a:ln w="6350">
            <a:gradFill>
              <a:gsLst>
                <a:gs pos="0">
                  <a:srgbClr val="FF585D">
                    <a:alpha val="0"/>
                  </a:srgbClr>
                </a:gs>
                <a:gs pos="74000">
                  <a:schemeClr val="accent2"/>
                </a:gs>
              </a:gsLst>
              <a:lin ang="5400000" scaled="1"/>
            </a:gradFill>
            <a:tailEnd type="diamond"/>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5694680" y="4341495"/>
            <a:ext cx="1578610" cy="741229"/>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2008</a:t>
            </a:r>
          </a:p>
          <a:p>
            <a:pPr lvl="0">
              <a:lnSpc>
                <a:spcPct val="120000"/>
              </a:lnSpc>
              <a:spcAft>
                <a:spcPts val="300"/>
              </a:spcAft>
            </a:pPr>
            <a:r>
              <a:rPr lang="zh-CN" altLang="en-US" sz="1000">
                <a:latin typeface="Volta Modern Display 55 Rom" pitchFamily="50" charset="0"/>
                <a:ea typeface="黑体" panose="02010609060101010101" pitchFamily="49" charset="-122"/>
                <a:cs typeface="Arial" panose="020B0604020202020204" pitchFamily="34" charset="0"/>
                <a:sym typeface="+mn-ea"/>
              </a:rPr>
              <a:t>诺华昌平工厂一期扩建项目正式竣工 </a:t>
            </a:r>
          </a:p>
        </p:txBody>
      </p:sp>
      <p:sp>
        <p:nvSpPr>
          <p:cNvPr id="38" name="任意多边形: 形状 37"/>
          <p:cNvSpPr/>
          <p:nvPr/>
        </p:nvSpPr>
        <p:spPr>
          <a:xfrm>
            <a:off x="6361430" y="3157220"/>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sp>
        <p:nvSpPr>
          <p:cNvPr id="80" name="文本框 79"/>
          <p:cNvSpPr txBox="1"/>
          <p:nvPr/>
        </p:nvSpPr>
        <p:spPr>
          <a:xfrm>
            <a:off x="6441440" y="1375410"/>
            <a:ext cx="1520824" cy="695575"/>
          </a:xfrm>
          <a:prstGeom prst="rect">
            <a:avLst/>
          </a:prstGeom>
          <a:noFill/>
        </p:spPr>
        <p:txBody>
          <a:bodyPr wrap="square" rtlCol="0">
            <a:spAutoFit/>
          </a:bodyPr>
          <a:lstStyle/>
          <a:p>
            <a:pPr defTabSz="1219200">
              <a:lnSpc>
                <a:spcPct val="120000"/>
              </a:lnSpc>
              <a:spcBef>
                <a:spcPct val="0"/>
              </a:spcBef>
              <a:spcAft>
                <a:spcPct val="0"/>
              </a:spcAft>
              <a:buClrTx/>
              <a:buSzTx/>
              <a:buFontTx/>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2013</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诺华昌平工厂二期扩建项目正式竣工</a:t>
            </a:r>
          </a:p>
        </p:txBody>
      </p:sp>
      <p:cxnSp>
        <p:nvCxnSpPr>
          <p:cNvPr id="81" name="直接连接符 80"/>
          <p:cNvCxnSpPr>
            <a:endCxn id="38" idx="3"/>
          </p:cNvCxnSpPr>
          <p:nvPr/>
        </p:nvCxnSpPr>
        <p:spPr>
          <a:xfrm flipH="1">
            <a:off x="6433820" y="1579245"/>
            <a:ext cx="0" cy="1577975"/>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9" name="任意多边形: 形状 38"/>
          <p:cNvSpPr/>
          <p:nvPr/>
        </p:nvSpPr>
        <p:spPr>
          <a:xfrm>
            <a:off x="7641590" y="3042920"/>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cxnSp>
        <p:nvCxnSpPr>
          <p:cNvPr id="82" name="直接连接符 81"/>
          <p:cNvCxnSpPr>
            <a:stCxn id="39" idx="1"/>
          </p:cNvCxnSpPr>
          <p:nvPr/>
        </p:nvCxnSpPr>
        <p:spPr>
          <a:xfrm flipH="1">
            <a:off x="7713980" y="3187065"/>
            <a:ext cx="0" cy="1421765"/>
          </a:xfrm>
          <a:prstGeom prst="line">
            <a:avLst/>
          </a:prstGeom>
          <a:ln w="6350">
            <a:gradFill>
              <a:gsLst>
                <a:gs pos="0">
                  <a:srgbClr val="FF585D">
                    <a:alpha val="0"/>
                  </a:srgbClr>
                </a:gs>
                <a:gs pos="74000">
                  <a:schemeClr val="accent2"/>
                </a:gs>
              </a:gsLst>
              <a:lin ang="5400000" scaled="1"/>
            </a:gradFill>
            <a:tailEnd type="diamond"/>
          </a:ln>
        </p:spPr>
        <p:style>
          <a:lnRef idx="1">
            <a:schemeClr val="accent1"/>
          </a:lnRef>
          <a:fillRef idx="0">
            <a:schemeClr val="accent1"/>
          </a:fillRef>
          <a:effectRef idx="0">
            <a:schemeClr val="accent1"/>
          </a:effectRef>
          <a:fontRef idx="minor">
            <a:schemeClr val="tx1"/>
          </a:fontRef>
        </p:style>
      </p:cxnSp>
      <p:sp>
        <p:nvSpPr>
          <p:cNvPr id="83" name="文本框 82"/>
          <p:cNvSpPr txBox="1"/>
          <p:nvPr/>
        </p:nvSpPr>
        <p:spPr>
          <a:xfrm>
            <a:off x="7725410" y="3941445"/>
            <a:ext cx="1454785" cy="541687"/>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2016</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诺华上海园区投入运营</a:t>
            </a:r>
          </a:p>
        </p:txBody>
      </p:sp>
      <p:sp>
        <p:nvSpPr>
          <p:cNvPr id="43" name="任意多边形: 形状 42"/>
          <p:cNvSpPr/>
          <p:nvPr/>
        </p:nvSpPr>
        <p:spPr>
          <a:xfrm>
            <a:off x="8277860" y="2771775"/>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sp>
        <p:nvSpPr>
          <p:cNvPr id="87" name="文本框 86"/>
          <p:cNvSpPr txBox="1"/>
          <p:nvPr/>
        </p:nvSpPr>
        <p:spPr>
          <a:xfrm>
            <a:off x="8350249" y="990600"/>
            <a:ext cx="1528443" cy="695575"/>
          </a:xfrm>
          <a:prstGeom prst="rect">
            <a:avLst/>
          </a:prstGeom>
          <a:noFill/>
        </p:spPr>
        <p:txBody>
          <a:bodyPr wrap="square" rtlCol="0">
            <a:spAutoFit/>
          </a:bodyPr>
          <a:lstStyle/>
          <a:p>
            <a:pPr defTabSz="1219200">
              <a:lnSpc>
                <a:spcPct val="120000"/>
              </a:lnSpc>
              <a:spcBef>
                <a:spcPct val="0"/>
              </a:spcBef>
              <a:spcAft>
                <a:spcPct val="0"/>
              </a:spcAft>
              <a:buClrTx/>
              <a:buSzTx/>
              <a:buFontTx/>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2019</a:t>
            </a:r>
          </a:p>
          <a:p>
            <a:pPr>
              <a:spcBef>
                <a:spcPct val="0"/>
              </a:spcBef>
            </a:pPr>
            <a:r>
              <a:rPr lang="zh-CN" altLang="en-US" sz="1000">
                <a:solidFill>
                  <a:srgbClr val="000000"/>
                </a:solidFill>
                <a:latin typeface="Volta Modern Display 55 Rom" pitchFamily="50" charset="0"/>
                <a:ea typeface="黑体" panose="02010609060101010101" pitchFamily="49" charset="-122"/>
                <a:cs typeface="Arial" panose="020B0604020202020204" pitchFamily="34" charset="0"/>
                <a:sym typeface="+mn-ea"/>
              </a:rPr>
              <a:t>诺华（中国）生物医学研究中心北京分部挂牌</a:t>
            </a:r>
            <a:endParaRPr lang="zh-CN" altLang="en-US" sz="1000">
              <a:solidFill>
                <a:srgbClr val="000000"/>
              </a:solidFill>
              <a:latin typeface="Volta Modern Display 55 Rom" pitchFamily="50" charset="0"/>
              <a:ea typeface="黑体" panose="02010609060101010101" pitchFamily="49" charset="-122"/>
              <a:cs typeface="Arial" panose="020B0604020202020204" pitchFamily="34" charset="0"/>
            </a:endParaRPr>
          </a:p>
        </p:txBody>
      </p:sp>
      <p:cxnSp>
        <p:nvCxnSpPr>
          <p:cNvPr id="88" name="直接连接符 87"/>
          <p:cNvCxnSpPr>
            <a:endCxn id="43" idx="3"/>
          </p:cNvCxnSpPr>
          <p:nvPr/>
        </p:nvCxnSpPr>
        <p:spPr>
          <a:xfrm flipH="1">
            <a:off x="8350250" y="1214120"/>
            <a:ext cx="0" cy="1557655"/>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4" name="任意多边形: 形状 43"/>
          <p:cNvSpPr/>
          <p:nvPr/>
        </p:nvSpPr>
        <p:spPr>
          <a:xfrm>
            <a:off x="9236075" y="2951480"/>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cxnSp>
        <p:nvCxnSpPr>
          <p:cNvPr id="89" name="直接连接符 88"/>
          <p:cNvCxnSpPr>
            <a:stCxn id="44" idx="1"/>
          </p:cNvCxnSpPr>
          <p:nvPr/>
        </p:nvCxnSpPr>
        <p:spPr>
          <a:xfrm flipH="1">
            <a:off x="9308465" y="3095625"/>
            <a:ext cx="0" cy="1410335"/>
          </a:xfrm>
          <a:prstGeom prst="line">
            <a:avLst/>
          </a:prstGeom>
          <a:ln w="6350">
            <a:gradFill>
              <a:gsLst>
                <a:gs pos="0">
                  <a:srgbClr val="FF585D">
                    <a:alpha val="0"/>
                  </a:srgbClr>
                </a:gs>
                <a:gs pos="74000">
                  <a:schemeClr val="accent2"/>
                </a:gs>
              </a:gsLst>
              <a:lin ang="5400000" scaled="1"/>
            </a:gradFill>
            <a:tailEnd type="diamond"/>
          </a:ln>
        </p:spPr>
        <p:style>
          <a:lnRef idx="1">
            <a:schemeClr val="accent1"/>
          </a:lnRef>
          <a:fillRef idx="0">
            <a:schemeClr val="accent1"/>
          </a:fillRef>
          <a:effectRef idx="0">
            <a:schemeClr val="accent1"/>
          </a:effectRef>
          <a:fontRef idx="minor">
            <a:schemeClr val="tx1"/>
          </a:fontRef>
        </p:style>
      </p:cxnSp>
      <p:sp>
        <p:nvSpPr>
          <p:cNvPr id="90" name="文本框 89"/>
          <p:cNvSpPr txBox="1"/>
          <p:nvPr/>
        </p:nvSpPr>
        <p:spPr>
          <a:xfrm>
            <a:off x="9336404" y="3850005"/>
            <a:ext cx="1366517" cy="695575"/>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2021</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诺华升级     </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苏州研发基地</a:t>
            </a:r>
            <a:endParaRPr lang="zh-CN" altLang="en-US" sz="1000">
              <a:solidFill>
                <a:srgbClr val="000000"/>
              </a:solidFill>
              <a:latin typeface="Volta Modern Display 55 Rom" pitchFamily="50" charset="0"/>
              <a:ea typeface="黑体" panose="02010609060101010101" pitchFamily="49" charset="-122"/>
              <a:cs typeface="Arial" panose="020B0604020202020204" pitchFamily="34" charset="0"/>
            </a:endParaRPr>
          </a:p>
        </p:txBody>
      </p:sp>
      <p:sp>
        <p:nvSpPr>
          <p:cNvPr id="13" name="文本框 12"/>
          <p:cNvSpPr txBox="1"/>
          <p:nvPr/>
        </p:nvSpPr>
        <p:spPr>
          <a:xfrm>
            <a:off x="638174" y="3175635"/>
            <a:ext cx="1805303" cy="924805"/>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1886</a:t>
            </a:r>
          </a:p>
          <a:p>
            <a:pPr lvl="0">
              <a:lnSpc>
                <a:spcPct val="120000"/>
              </a:lnSpc>
            </a:pPr>
            <a:r>
              <a:rPr lang="zh-CN" altLang="en-US" sz="1000">
                <a:latin typeface="Volta Modern Display 55 Rom" pitchFamily="50" charset="0"/>
                <a:ea typeface="黑体" panose="02010609060101010101" pitchFamily="49" charset="-122"/>
                <a:cs typeface="Arial Regular" panose="020B0604020202020204" charset="0"/>
                <a:sym typeface="+mn-ea"/>
              </a:rPr>
              <a:t>嘉基公司开始在中国推广染料，此后汽巴公司与山德士公司也先后进入中国市场</a:t>
            </a:r>
          </a:p>
        </p:txBody>
      </p:sp>
      <p:cxnSp>
        <p:nvCxnSpPr>
          <p:cNvPr id="49" name="直接连接符 48"/>
          <p:cNvCxnSpPr/>
          <p:nvPr/>
        </p:nvCxnSpPr>
        <p:spPr>
          <a:xfrm flipH="1">
            <a:off x="633730" y="3378835"/>
            <a:ext cx="0" cy="1524000"/>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 name="任意多边形: 形状 2"/>
          <p:cNvSpPr/>
          <p:nvPr/>
        </p:nvSpPr>
        <p:spPr>
          <a:xfrm>
            <a:off x="561975" y="4867275"/>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lstStyle/>
          <a:p>
            <a:endParaRPr lang="en-US" altLang="en-US" sz="2400">
              <a:latin typeface="Volta Modern Display 55 Rom" pitchFamily="50" charset="0"/>
              <a:ea typeface="黑体" panose="02010609060101010101" pitchFamily="49" charset="-122"/>
            </a:endParaRPr>
          </a:p>
        </p:txBody>
      </p:sp>
      <p:sp>
        <p:nvSpPr>
          <p:cNvPr id="45" name="任意多边形: 形状 44"/>
          <p:cNvSpPr/>
          <p:nvPr/>
        </p:nvSpPr>
        <p:spPr>
          <a:xfrm>
            <a:off x="10059670" y="2430145"/>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cxnSp>
        <p:nvCxnSpPr>
          <p:cNvPr id="94" name="直接连接符 93"/>
          <p:cNvCxnSpPr/>
          <p:nvPr/>
        </p:nvCxnSpPr>
        <p:spPr>
          <a:xfrm flipH="1">
            <a:off x="10131425" y="895350"/>
            <a:ext cx="0" cy="1524000"/>
          </a:xfrm>
          <a:prstGeom prst="line">
            <a:avLst/>
          </a:prstGeom>
          <a:ln w="6350">
            <a:gradFill>
              <a:gsLst>
                <a:gs pos="87000">
                  <a:srgbClr val="FF585D">
                    <a:alpha val="0"/>
                  </a:srgbClr>
                </a:gs>
                <a:gs pos="0">
                  <a:schemeClr val="accent2"/>
                </a:gs>
              </a:gsLst>
              <a:lin ang="5400000" scaled="1"/>
            </a:gra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93" name="文本框 92"/>
          <p:cNvSpPr txBox="1"/>
          <p:nvPr/>
        </p:nvSpPr>
        <p:spPr>
          <a:xfrm>
            <a:off x="10124440" y="664210"/>
            <a:ext cx="1349371" cy="695575"/>
          </a:xfrm>
          <a:prstGeom prst="rect">
            <a:avLst/>
          </a:prstGeom>
          <a:noFill/>
        </p:spPr>
        <p:txBody>
          <a:bodyPr wrap="square" rtlCol="0">
            <a:spAutoFit/>
          </a:bodyPr>
          <a:lstStyle/>
          <a:p>
            <a:pPr defTabSz="1219200">
              <a:lnSpc>
                <a:spcPct val="120000"/>
              </a:lnSpc>
              <a:spcBef>
                <a:spcPct val="0"/>
              </a:spcBef>
              <a:spcAft>
                <a:spcPct val="0"/>
              </a:spcAft>
              <a:buClrTx/>
              <a:buSzTx/>
              <a:buFontTx/>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2024</a:t>
            </a:r>
          </a:p>
          <a:p>
            <a:pPr>
              <a:spcBef>
                <a:spcPct val="0"/>
              </a:spcBef>
            </a:pPr>
            <a:r>
              <a:rPr lang="zh-CN" altLang="en-US" sz="1000">
                <a:latin typeface="Volta Modern Display 55 Rom" pitchFamily="50" charset="0"/>
                <a:ea typeface="黑体" panose="02010609060101010101" pitchFamily="49" charset="-122"/>
                <a:cs typeface="Arial" panose="020B0604020202020204" pitchFamily="34" charset="0"/>
                <a:sym typeface="+mn-ea"/>
              </a:rPr>
              <a:t>诺华浙江海盐放射性药物生产基地奠基</a:t>
            </a:r>
            <a:endParaRPr lang="en-US" altLang="zh-CN" sz="1000">
              <a:latin typeface="Volta Modern Display 55 Rom" pitchFamily="50" charset="0"/>
              <a:ea typeface="黑体" panose="02010609060101010101" pitchFamily="49" charset="-122"/>
              <a:cs typeface="Arial" panose="020B0604020202020204" pitchFamily="34" charset="0"/>
              <a:sym typeface="+mn-ea"/>
            </a:endParaRPr>
          </a:p>
        </p:txBody>
      </p:sp>
      <p:sp>
        <p:nvSpPr>
          <p:cNvPr id="46" name="任意多边形: 形状 45"/>
          <p:cNvSpPr/>
          <p:nvPr/>
        </p:nvSpPr>
        <p:spPr>
          <a:xfrm>
            <a:off x="10838180" y="2430145"/>
            <a:ext cx="144145" cy="144145"/>
          </a:xfrm>
          <a:custGeom>
            <a:avLst/>
            <a:gdLst>
              <a:gd name="connsiteX0" fmla="*/ 795528 w 795528"/>
              <a:gd name="connsiteY0" fmla="*/ 397764 h 795528"/>
              <a:gd name="connsiteX1" fmla="*/ 397764 w 795528"/>
              <a:gd name="connsiteY1" fmla="*/ 795528 h 795528"/>
              <a:gd name="connsiteX2" fmla="*/ 0 w 795528"/>
              <a:gd name="connsiteY2" fmla="*/ 397764 h 795528"/>
              <a:gd name="connsiteX3" fmla="*/ 397764 w 795528"/>
              <a:gd name="connsiteY3" fmla="*/ 0 h 795528"/>
              <a:gd name="connsiteX4" fmla="*/ 795528 w 795528"/>
              <a:gd name="connsiteY4" fmla="*/ 397764 h 795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28" h="795528">
                <a:moveTo>
                  <a:pt x="795528" y="397764"/>
                </a:moveTo>
                <a:cubicBezTo>
                  <a:pt x="795528" y="617443"/>
                  <a:pt x="617443" y="795528"/>
                  <a:pt x="397764" y="795528"/>
                </a:cubicBezTo>
                <a:cubicBezTo>
                  <a:pt x="178085" y="795528"/>
                  <a:pt x="0" y="617443"/>
                  <a:pt x="0" y="397764"/>
                </a:cubicBezTo>
                <a:cubicBezTo>
                  <a:pt x="0" y="178085"/>
                  <a:pt x="178085" y="0"/>
                  <a:pt x="397764" y="0"/>
                </a:cubicBezTo>
                <a:cubicBezTo>
                  <a:pt x="617443" y="0"/>
                  <a:pt x="795528" y="178085"/>
                  <a:pt x="795528" y="397764"/>
                </a:cubicBezTo>
                <a:close/>
              </a:path>
            </a:pathLst>
          </a:custGeom>
          <a:gradFill>
            <a:gsLst>
              <a:gs pos="0">
                <a:schemeClr val="accent2"/>
              </a:gs>
              <a:gs pos="100000">
                <a:schemeClr val="accent3"/>
              </a:gs>
            </a:gsLst>
            <a:lin ang="18000002" scaled="1"/>
          </a:gradFill>
          <a:ln w="6588" cap="flat">
            <a:noFill/>
            <a:prstDash val="solid"/>
            <a:miter/>
          </a:ln>
        </p:spPr>
        <p:txBody>
          <a:bodyPr rtlCol="0" anchor="ctr">
            <a:noAutofit/>
          </a:bodyPr>
          <a:lstStyle/>
          <a:p>
            <a:pPr lvl="0" algn="l">
              <a:buClrTx/>
              <a:buSzTx/>
              <a:buFontTx/>
            </a:pPr>
            <a:endParaRPr lang="en-US" altLang="en-US" sz="2400">
              <a:latin typeface="Volta Modern Display 55 Rom" pitchFamily="50" charset="0"/>
              <a:ea typeface="黑体" panose="02010609060101010101" pitchFamily="49" charset="-122"/>
              <a:sym typeface="+mn-ea"/>
            </a:endParaRPr>
          </a:p>
        </p:txBody>
      </p:sp>
      <p:cxnSp>
        <p:nvCxnSpPr>
          <p:cNvPr id="95" name="直接连接符 94"/>
          <p:cNvCxnSpPr/>
          <p:nvPr/>
        </p:nvCxnSpPr>
        <p:spPr>
          <a:xfrm flipH="1">
            <a:off x="10909935" y="2596515"/>
            <a:ext cx="0" cy="1393190"/>
          </a:xfrm>
          <a:prstGeom prst="line">
            <a:avLst/>
          </a:prstGeom>
          <a:ln w="6350">
            <a:gradFill>
              <a:gsLst>
                <a:gs pos="0">
                  <a:srgbClr val="FF585D">
                    <a:alpha val="0"/>
                  </a:srgbClr>
                </a:gs>
                <a:gs pos="74000">
                  <a:schemeClr val="accent2"/>
                </a:gs>
              </a:gsLst>
              <a:lin ang="5400000" scaled="1"/>
            </a:gradFill>
            <a:tailEnd type="diamond"/>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10909935" y="3273425"/>
            <a:ext cx="1280160" cy="925894"/>
          </a:xfrm>
          <a:prstGeom prst="rect">
            <a:avLst/>
          </a:prstGeom>
          <a:noFill/>
        </p:spPr>
        <p:txBody>
          <a:bodyPr wrap="square" rtlCol="0">
            <a:spAutoFit/>
          </a:bodyPr>
          <a:lstStyle/>
          <a:p>
            <a:pPr defTabSz="1219200">
              <a:lnSpc>
                <a:spcPct val="120000"/>
              </a:lnSpc>
              <a:spcBef>
                <a:spcPct val="0"/>
              </a:spcBef>
              <a:spcAft>
                <a:spcPct val="0"/>
              </a:spcAft>
              <a:defRPr/>
            </a:pPr>
            <a:r>
              <a:rPr lang="en-US" altLang="zh-CN" sz="16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2025</a:t>
            </a:r>
          </a:p>
          <a:p>
            <a:pPr defTabSz="1219200">
              <a:lnSpc>
                <a:spcPct val="120000"/>
              </a:lnSpc>
              <a:spcBef>
                <a:spcPct val="0"/>
              </a:spcBef>
              <a:spcAft>
                <a:spcPct val="0"/>
              </a:spcAft>
              <a:defRPr/>
            </a:pPr>
            <a:r>
              <a:rPr lang="zh-CN" altLang="en-US" sz="1000">
                <a:latin typeface="Volta Modern Display 55 Rom" pitchFamily="50" charset="0"/>
                <a:ea typeface="黑体" panose="02010609060101010101" pitchFamily="49" charset="-122"/>
                <a:cs typeface="Arial" panose="020B0604020202020204" pitchFamily="34" charset="0"/>
                <a:sym typeface="+mn-ea"/>
              </a:rPr>
              <a:t>诺华上海园区二期项目获政府批复，正式启动。</a:t>
            </a:r>
            <a:endParaRPr lang="zh-CN" altLang="en-US" sz="1000">
              <a:solidFill>
                <a:srgbClr val="000000"/>
              </a:solidFill>
              <a:latin typeface="Volta Modern Display 55 Rom" pitchFamily="50" charset="0"/>
              <a:ea typeface="黑体" panose="02010609060101010101" pitchFamily="49" charset="-122"/>
              <a:cs typeface="Arial" panose="020B0604020202020204" pitchFamily="34" charset="0"/>
            </a:endParaRPr>
          </a:p>
        </p:txBody>
      </p:sp>
      <p:sp>
        <p:nvSpPr>
          <p:cNvPr id="5" name="Slide Number Placeholder 3"/>
          <p:cNvSpPr>
            <a:spLocks noGrp="1"/>
          </p:cNvSpPr>
          <p:nvPr/>
        </p:nvSpPr>
        <p:spPr>
          <a:xfrm>
            <a:off x="11307727" y="6449644"/>
            <a:ext cx="465175" cy="180000"/>
          </a:xfrm>
          <a:prstGeom prst="rect">
            <a:avLst/>
          </a:prstGeom>
        </p:spPr>
        <p:txBody>
          <a:bodyPr vert="horz" lIns="0" tIns="0" rIns="0" bIns="0" rtlCol="0" anchor="t" anchorCtr="0">
            <a:noAutofit/>
          </a:bodyPr>
          <a:lstStyle>
            <a:defPPr>
              <a:defRPr lang="en-US"/>
            </a:defPPr>
            <a:lvl1pPr marL="0" algn="r" defTabSz="685800" rtl="0" eaLnBrk="1" latinLnBrk="0" hangingPunct="1">
              <a:defRPr sz="675" b="1"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03CB0E19-F4C8-4F98-96D2-CE1ECDE59975}" type="slidenum">
              <a:rPr lang="en-GB" sz="675"/>
              <a:t>12</a:t>
            </a:fld>
            <a:endParaRPr lang="en-GB" sz="675"/>
          </a:p>
        </p:txBody>
      </p:sp>
      <p:sp>
        <p:nvSpPr>
          <p:cNvPr id="4" name="文本框 3">
            <a:extLst>
              <a:ext uri="{FF2B5EF4-FFF2-40B4-BE49-F238E27FC236}">
                <a16:creationId xmlns:a16="http://schemas.microsoft.com/office/drawing/2014/main" id="{41A82E4C-E903-071C-0454-1071D63C5A4B}"/>
              </a:ext>
            </a:extLst>
          </p:cNvPr>
          <p:cNvSpPr txBox="1"/>
          <p:nvPr/>
        </p:nvSpPr>
        <p:spPr>
          <a:xfrm>
            <a:off x="530695" y="783099"/>
            <a:ext cx="7078861" cy="369332"/>
          </a:xfrm>
          <a:prstGeom prst="rect">
            <a:avLst/>
          </a:prstGeom>
          <a:noFill/>
        </p:spPr>
        <p:txBody>
          <a:bodyPr wrap="none" lIns="0" tIns="0" rIns="0" bIns="0" rtlCol="0">
            <a:spAutoFit/>
          </a:bodyPr>
          <a:lstStyle/>
          <a:p>
            <a:pPr>
              <a:spcBef>
                <a:spcPts val="800"/>
              </a:spcBef>
            </a:pPr>
            <a:r>
              <a:rPr lang="zh-CN" altLang="en-US" sz="2400">
                <a:latin typeface="Volta Modern Display 55 Rom" pitchFamily="50" charset="0"/>
                <a:ea typeface="黑体" panose="02010609060101010101" pitchFamily="49" charset="-122"/>
                <a:sym typeface="+mn-ea"/>
              </a:rPr>
              <a:t>成为中国最具价值和最值得信赖的医药健康合作伙伴</a:t>
            </a:r>
            <a:endParaRPr lang="zh-CN" altLang="en-US" sz="2400">
              <a:latin typeface="Volta Modern Display 55 Rom" pitchFamily="50" charset="0"/>
              <a:ea typeface="黑体" panose="02010609060101010101" pitchFamily="49"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838" y="431985"/>
            <a:ext cx="10275197" cy="1065278"/>
          </a:xfrm>
        </p:spPr>
        <p:txBody>
          <a:bodyPr>
            <a:normAutofit/>
          </a:bodyPr>
          <a:lstStyle/>
          <a:p>
            <a:r>
              <a:rPr lang="zh-CN" altLang="en-US">
                <a:latin typeface="黑体" panose="02010609060101010101" pitchFamily="49" charset="-122"/>
                <a:ea typeface="黑体" panose="02010609060101010101" pitchFamily="49" charset="-122"/>
                <a:sym typeface="+mn-ea"/>
              </a:rPr>
              <a:t>我们全面布局中国市场</a:t>
            </a:r>
            <a:endParaRPr lang="en-US" altLang="zh-CN">
              <a:latin typeface="黑体" panose="02010609060101010101" pitchFamily="49" charset="-122"/>
              <a:ea typeface="黑体" panose="02010609060101010101" pitchFamily="49" charset="-122"/>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03CB0E19-F4C8-4F98-96D2-CE1ECDE59975}" type="slidenum">
              <a:rPr kumimoji="0" lang="en-GB" sz="900" b="1" i="0" u="none" strike="noStrike" kern="1200" cap="none" spc="0" normalizeH="0" baseline="0" noProof="0" smtClean="0">
                <a:ln>
                  <a:noFill/>
                </a:ln>
                <a:solidFill>
                  <a:srgbClr val="000000"/>
                </a:solidFill>
                <a:effectLst/>
                <a:uLnTx/>
                <a:uFillTx/>
                <a:latin typeface="Arial"/>
                <a:ea typeface="+mn-ea"/>
                <a:cs typeface="+mn-cs"/>
              </a:rPr>
              <a:t>13</a:t>
            </a:fld>
            <a:endParaRPr kumimoji="0" lang="en-GB" sz="900" b="1" i="0" u="none" strike="noStrike" kern="1200" cap="none" spc="0" normalizeH="0" baseline="0" noProof="0">
              <a:ln>
                <a:noFill/>
              </a:ln>
              <a:solidFill>
                <a:srgbClr val="000000"/>
              </a:solidFill>
              <a:effectLst/>
              <a:uLnTx/>
              <a:uFillTx/>
              <a:latin typeface="Arial"/>
              <a:ea typeface="+mn-ea"/>
              <a:cs typeface="+mn-cs"/>
            </a:endParaRPr>
          </a:p>
        </p:txBody>
      </p:sp>
      <p:grpSp>
        <p:nvGrpSpPr>
          <p:cNvPr id="3" name="Group 47"/>
          <p:cNvGrpSpPr/>
          <p:nvPr/>
        </p:nvGrpSpPr>
        <p:grpSpPr>
          <a:xfrm>
            <a:off x="4535191" y="1611313"/>
            <a:ext cx="3305080" cy="4100123"/>
            <a:chOff x="4536723" y="1611313"/>
            <a:chExt cx="3305080" cy="3999411"/>
          </a:xfrm>
          <a:solidFill>
            <a:srgbClr val="FF585D"/>
          </a:solidFill>
        </p:grpSpPr>
        <p:sp>
          <p:nvSpPr>
            <p:cNvPr id="4" name="Rounded Rectangle 17"/>
            <p:cNvSpPr/>
            <p:nvPr/>
          </p:nvSpPr>
          <p:spPr>
            <a:xfrm>
              <a:off x="4537560" y="1611313"/>
              <a:ext cx="3304243" cy="2603480"/>
            </a:xfrm>
            <a:prstGeom prst="rect">
              <a:avLst/>
            </a:prstGeom>
            <a:solidFill>
              <a:schemeClr val="tx1"/>
            </a:solidFill>
            <a:ln w="6350" cap="flat" cmpd="sng" algn="ctr">
              <a:noFill/>
              <a:prstDash val="solid"/>
              <a:miter lim="800000"/>
            </a:ln>
            <a:effectLst/>
          </p:spPr>
          <p:txBody>
            <a:bodyPr lIns="180000" tIns="144000" rIns="0" bIns="0" rtlCol="0" anchor="t" anchorCtr="0"/>
            <a:lstStyle/>
            <a:p>
              <a:pPr marL="0" marR="0" lvl="0" indent="0" algn="l" defTabSz="914400" rtl="0" eaLnBrk="1" fontAlgn="auto" latinLnBrk="0" hangingPunct="1">
                <a:lnSpc>
                  <a:spcPct val="95000"/>
                </a:lnSpc>
                <a:spcBef>
                  <a:spcPct val="0"/>
                </a:spcBef>
                <a:spcAft>
                  <a:spcPct val="0"/>
                </a:spcAft>
                <a:buClrTx/>
                <a:buSzTx/>
                <a:buFontTx/>
                <a:buNone/>
                <a:defRPr/>
              </a:pPr>
              <a:endParaRPr kumimoji="0" lang="en-US" sz="2000" b="1" i="0" u="none" strike="noStrike" kern="0" cap="none" spc="0" normalizeH="0" baseline="0" noProof="0">
                <a:ln>
                  <a:noFill/>
                </a:ln>
                <a:solidFill>
                  <a:srgbClr val="FFFFFF"/>
                </a:solidFill>
                <a:effectLst/>
                <a:uLnTx/>
                <a:uFillTx/>
                <a:latin typeface="Arial"/>
                <a:ea typeface="+mn-ea"/>
                <a:cs typeface="+mn-cs"/>
              </a:endParaRPr>
            </a:p>
          </p:txBody>
        </p:sp>
        <p:pic>
          <p:nvPicPr>
            <p:cNvPr id="6" name="Picture 40"/>
            <p:cNvPicPr>
              <a:picLocks noChangeAspect="1"/>
            </p:cNvPicPr>
            <p:nvPr/>
          </p:nvPicPr>
          <p:blipFill>
            <a:blip r:embed="rId3"/>
            <a:stretch>
              <a:fillRect/>
            </a:stretch>
          </p:blipFill>
          <p:spPr>
            <a:xfrm>
              <a:off x="4536723" y="3114790"/>
              <a:ext cx="3300607" cy="2495934"/>
            </a:xfrm>
            <a:prstGeom prst="rect">
              <a:avLst/>
            </a:prstGeom>
            <a:grpFill/>
          </p:spPr>
        </p:pic>
      </p:grpSp>
      <p:grpSp>
        <p:nvGrpSpPr>
          <p:cNvPr id="7" name="Group 49"/>
          <p:cNvGrpSpPr/>
          <p:nvPr/>
        </p:nvGrpSpPr>
        <p:grpSpPr>
          <a:xfrm>
            <a:off x="8467772" y="1611312"/>
            <a:ext cx="3304243" cy="4100123"/>
            <a:chOff x="8467773" y="1611313"/>
            <a:chExt cx="3304243" cy="3894391"/>
          </a:xfrm>
          <a:solidFill>
            <a:srgbClr val="FFC000"/>
          </a:solidFill>
        </p:grpSpPr>
        <p:sp>
          <p:nvSpPr>
            <p:cNvPr id="8" name="Rounded Rectangle 19"/>
            <p:cNvSpPr/>
            <p:nvPr/>
          </p:nvSpPr>
          <p:spPr>
            <a:xfrm>
              <a:off x="8467773" y="1611313"/>
              <a:ext cx="3304243" cy="2603480"/>
            </a:xfrm>
            <a:prstGeom prst="rect">
              <a:avLst/>
            </a:prstGeom>
            <a:solidFill>
              <a:srgbClr val="FF4E00"/>
            </a:solidFill>
            <a:ln w="6350" cap="flat" cmpd="sng" algn="ctr">
              <a:noFill/>
              <a:prstDash val="solid"/>
              <a:miter lim="800000"/>
            </a:ln>
            <a:effectLst/>
          </p:spPr>
          <p:txBody>
            <a:bodyPr lIns="180000" tIns="144000" rIns="0" bIns="0" rtlCol="0" anchor="t" anchorCtr="0"/>
            <a:lstStyle/>
            <a:p>
              <a:pPr marL="0" marR="0" lvl="0" indent="0" algn="l" defTabSz="914400" rtl="0" eaLnBrk="1" fontAlgn="auto" latinLnBrk="0" hangingPunct="1">
                <a:lnSpc>
                  <a:spcPct val="95000"/>
                </a:lnSpc>
                <a:spcBef>
                  <a:spcPct val="0"/>
                </a:spcBef>
                <a:spcAft>
                  <a:spcPct val="0"/>
                </a:spcAft>
                <a:buClrTx/>
                <a:buSzTx/>
                <a:buFontTx/>
                <a:buNone/>
                <a:defRPr/>
              </a:pPr>
              <a:endParaRPr kumimoji="0" lang="en-US" sz="2000" b="1" i="0" u="none" strike="noStrike" kern="0" cap="none" spc="0" normalizeH="0" baseline="0" noProof="0">
                <a:ln>
                  <a:noFill/>
                </a:ln>
                <a:solidFill>
                  <a:srgbClr val="000000"/>
                </a:solidFill>
                <a:effectLst/>
                <a:uLnTx/>
                <a:uFillTx/>
                <a:latin typeface="Arial"/>
                <a:ea typeface="+mn-ea"/>
                <a:cs typeface="+mn-cs"/>
              </a:endParaRPr>
            </a:p>
          </p:txBody>
        </p:sp>
        <p:pic>
          <p:nvPicPr>
            <p:cNvPr id="9" name="Picture 44"/>
            <p:cNvPicPr>
              <a:picLocks noChangeAspect="1"/>
            </p:cNvPicPr>
            <p:nvPr/>
          </p:nvPicPr>
          <p:blipFill>
            <a:blip r:embed="rId4"/>
            <a:stretch>
              <a:fillRect/>
            </a:stretch>
          </p:blipFill>
          <p:spPr>
            <a:xfrm>
              <a:off x="8471408" y="3075311"/>
              <a:ext cx="3300607" cy="2430393"/>
            </a:xfrm>
            <a:prstGeom prst="rect">
              <a:avLst/>
            </a:prstGeom>
            <a:grpFill/>
          </p:spPr>
        </p:pic>
      </p:grpSp>
      <p:grpSp>
        <p:nvGrpSpPr>
          <p:cNvPr id="10" name="组合 9"/>
          <p:cNvGrpSpPr/>
          <p:nvPr/>
        </p:nvGrpSpPr>
        <p:grpSpPr>
          <a:xfrm>
            <a:off x="604838" y="1611313"/>
            <a:ext cx="3304244" cy="4100123"/>
            <a:chOff x="453628" y="1208485"/>
            <a:chExt cx="2478183" cy="3075092"/>
          </a:xfrm>
        </p:grpSpPr>
        <p:grpSp>
          <p:nvGrpSpPr>
            <p:cNvPr id="11" name="Group 48"/>
            <p:cNvGrpSpPr/>
            <p:nvPr/>
          </p:nvGrpSpPr>
          <p:grpSpPr>
            <a:xfrm>
              <a:off x="453628" y="1208485"/>
              <a:ext cx="2478183" cy="3075092"/>
              <a:chOff x="604838" y="1611313"/>
              <a:chExt cx="3304243" cy="4100123"/>
            </a:xfrm>
          </p:grpSpPr>
          <p:sp>
            <p:nvSpPr>
              <p:cNvPr id="13" name="Rounded Rectangle 18"/>
              <p:cNvSpPr/>
              <p:nvPr/>
            </p:nvSpPr>
            <p:spPr>
              <a:xfrm>
                <a:off x="604838" y="1611313"/>
                <a:ext cx="3304243" cy="2046287"/>
              </a:xfrm>
              <a:prstGeom prst="rect">
                <a:avLst/>
              </a:prstGeom>
              <a:solidFill>
                <a:schemeClr val="accent6"/>
              </a:solidFill>
              <a:ln w="6350" cap="flat" cmpd="sng" algn="ctr">
                <a:noFill/>
                <a:prstDash val="solid"/>
                <a:miter lim="800000"/>
              </a:ln>
              <a:effectLst/>
            </p:spPr>
            <p:txBody>
              <a:bodyPr lIns="180000" tIns="144000" rIns="0" bIns="0" rtlCol="0" anchor="t" anchorCtr="0"/>
              <a:lstStyle/>
              <a:p>
                <a:pPr marL="0" marR="0" lvl="0" indent="0" algn="l" defTabSz="914400" rtl="0" eaLnBrk="1" fontAlgn="auto" latinLnBrk="0" hangingPunct="1">
                  <a:lnSpc>
                    <a:spcPct val="95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Arial"/>
                  <a:ea typeface="黑体" panose="02010609060101010101" pitchFamily="49" charset="-122"/>
                  <a:cs typeface="+mn-cs"/>
                </a:endParaRPr>
              </a:p>
            </p:txBody>
          </p:sp>
          <p:pic>
            <p:nvPicPr>
              <p:cNvPr id="14" name="Picture 29"/>
              <p:cNvPicPr>
                <a:picLocks noChangeAspect="1"/>
              </p:cNvPicPr>
              <p:nvPr/>
            </p:nvPicPr>
            <p:blipFill>
              <a:blip r:embed="rId5"/>
              <a:stretch>
                <a:fillRect/>
              </a:stretch>
            </p:blipFill>
            <p:spPr>
              <a:xfrm>
                <a:off x="607638" y="3114790"/>
                <a:ext cx="3291942" cy="2596646"/>
              </a:xfrm>
              <a:prstGeom prst="rect">
                <a:avLst/>
              </a:prstGeom>
            </p:spPr>
          </p:pic>
        </p:grpSp>
        <p:sp>
          <p:nvSpPr>
            <p:cNvPr id="12" name="文本框 11"/>
            <p:cNvSpPr txBox="1"/>
            <p:nvPr/>
          </p:nvSpPr>
          <p:spPr>
            <a:xfrm>
              <a:off x="628888" y="1441371"/>
              <a:ext cx="2038826" cy="332398"/>
            </a:xfrm>
            <a:prstGeom prst="rect">
              <a:avLst/>
            </a:prstGeom>
            <a:noFill/>
          </p:spPr>
          <p:txBody>
            <a:bodyPr wrap="square">
              <a:spAutoFit/>
            </a:bodyPr>
            <a:lstStyle/>
            <a:p>
              <a:pPr lvl="0" algn="ctr" defTabSz="1219200">
                <a:lnSpc>
                  <a:spcPct val="95000"/>
                </a:lnSpc>
                <a:spcBef>
                  <a:spcPct val="0"/>
                </a:spcBef>
                <a:spcAft>
                  <a:spcPct val="0"/>
                </a:spcAft>
                <a:defRPr/>
              </a:pPr>
              <a:r>
                <a:rPr lang="zh-CN" altLang="en-US" sz="2400" b="1" spc="-67">
                  <a:latin typeface="黑体" panose="02010609060101010101" pitchFamily="49" charset="-122"/>
                  <a:ea typeface="黑体" panose="02010609060101010101" pitchFamily="49" charset="-122"/>
                  <a:cs typeface="Arial"/>
                </a:rPr>
                <a:t>业务运营</a:t>
              </a:r>
              <a:endParaRPr lang="en-US" altLang="en-US" sz="2400" b="1" spc="-67">
                <a:latin typeface="黑体" panose="02010609060101010101" pitchFamily="49" charset="-122"/>
                <a:ea typeface="黑体" panose="02010609060101010101" pitchFamily="49" charset="-122"/>
                <a:cs typeface="Arial"/>
              </a:endParaRPr>
            </a:p>
          </p:txBody>
        </p:sp>
      </p:grpSp>
      <p:sp>
        <p:nvSpPr>
          <p:cNvPr id="15" name="文本框 14"/>
          <p:cNvSpPr txBox="1"/>
          <p:nvPr/>
        </p:nvSpPr>
        <p:spPr>
          <a:xfrm>
            <a:off x="4654311" y="1819492"/>
            <a:ext cx="3062365" cy="838178"/>
          </a:xfrm>
          <a:prstGeom prst="rect">
            <a:avLst/>
          </a:prstGeom>
          <a:noFill/>
        </p:spPr>
        <p:txBody>
          <a:bodyPr wrap="square">
            <a:spAutoFit/>
          </a:bodyPr>
          <a:lstStyle/>
          <a:p>
            <a:pPr lvl="0" algn="ctr" defTabSz="1219200">
              <a:lnSpc>
                <a:spcPct val="95000"/>
              </a:lnSpc>
              <a:spcBef>
                <a:spcPct val="0"/>
              </a:spcBef>
              <a:spcAft>
                <a:spcPts val="800"/>
              </a:spcAft>
              <a:defRPr/>
            </a:pPr>
            <a:r>
              <a:rPr lang="zh-CN" altLang="en-US" sz="2400" b="1" spc="-67">
                <a:solidFill>
                  <a:srgbClr val="FFFFFF"/>
                </a:solidFill>
                <a:latin typeface="黑体" panose="02010609060101010101" pitchFamily="49" charset="-122"/>
                <a:ea typeface="黑体" panose="02010609060101010101" pitchFamily="49" charset="-122"/>
                <a:cs typeface="Arial"/>
              </a:rPr>
              <a:t>研发</a:t>
            </a:r>
            <a:endParaRPr lang="en-US" altLang="zh-CN" sz="2400" b="1" spc="-67">
              <a:solidFill>
                <a:srgbClr val="FFFFFF"/>
              </a:solidFill>
              <a:latin typeface="黑体" panose="02010609060101010101" pitchFamily="49" charset="-122"/>
              <a:ea typeface="黑体" panose="02010609060101010101" pitchFamily="49" charset="-122"/>
              <a:cs typeface="Arial"/>
            </a:endParaRPr>
          </a:p>
          <a:p>
            <a:pPr lvl="0" algn="ctr" defTabSz="1219200">
              <a:lnSpc>
                <a:spcPct val="95000"/>
              </a:lnSpc>
              <a:spcBef>
                <a:spcPct val="0"/>
              </a:spcBef>
              <a:spcAft>
                <a:spcPts val="800"/>
              </a:spcAft>
              <a:defRPr/>
            </a:pPr>
            <a:r>
              <a:rPr lang="zh-CN" altLang="en-US" b="1" spc="-67">
                <a:solidFill>
                  <a:srgbClr val="FFFFFF"/>
                </a:solidFill>
                <a:latin typeface="黑体" panose="02010609060101010101" pitchFamily="49" charset="-122"/>
                <a:ea typeface="黑体" panose="02010609060101010101" pitchFamily="49" charset="-122"/>
                <a:cs typeface="Arial"/>
              </a:rPr>
              <a:t>（上海、北京、苏州）</a:t>
            </a:r>
          </a:p>
        </p:txBody>
      </p:sp>
      <p:sp>
        <p:nvSpPr>
          <p:cNvPr id="16" name="文本框 15"/>
          <p:cNvSpPr txBox="1"/>
          <p:nvPr/>
        </p:nvSpPr>
        <p:spPr>
          <a:xfrm>
            <a:off x="8629541" y="1839410"/>
            <a:ext cx="2980704" cy="838178"/>
          </a:xfrm>
          <a:prstGeom prst="rect">
            <a:avLst/>
          </a:prstGeom>
          <a:noFill/>
        </p:spPr>
        <p:txBody>
          <a:bodyPr wrap="square">
            <a:spAutoFit/>
          </a:bodyPr>
          <a:lstStyle/>
          <a:p>
            <a:pPr lvl="0" algn="ctr" defTabSz="1219200">
              <a:lnSpc>
                <a:spcPct val="95000"/>
              </a:lnSpc>
              <a:spcBef>
                <a:spcPct val="0"/>
              </a:spcBef>
              <a:spcAft>
                <a:spcPts val="800"/>
              </a:spcAft>
              <a:defRPr/>
            </a:pPr>
            <a:r>
              <a:rPr lang="zh-CN" altLang="en-US" sz="2400" b="1" spc="-67">
                <a:solidFill>
                  <a:schemeClr val="bg1"/>
                </a:solidFill>
                <a:latin typeface="黑体" panose="02010609060101010101" pitchFamily="49" charset="-122"/>
                <a:ea typeface="黑体" panose="02010609060101010101" pitchFamily="49" charset="-122"/>
                <a:cs typeface="Arial"/>
              </a:rPr>
              <a:t>生产</a:t>
            </a:r>
            <a:endParaRPr lang="en-US" altLang="zh-CN" sz="2400" b="1" spc="-67">
              <a:solidFill>
                <a:schemeClr val="bg1"/>
              </a:solidFill>
              <a:latin typeface="黑体" panose="02010609060101010101" pitchFamily="49" charset="-122"/>
              <a:ea typeface="黑体" panose="02010609060101010101" pitchFamily="49" charset="-122"/>
              <a:cs typeface="Arial"/>
            </a:endParaRPr>
          </a:p>
          <a:p>
            <a:pPr lvl="0" algn="ctr" defTabSz="1219200">
              <a:lnSpc>
                <a:spcPct val="95000"/>
              </a:lnSpc>
              <a:spcBef>
                <a:spcPct val="0"/>
              </a:spcBef>
              <a:spcAft>
                <a:spcPts val="800"/>
              </a:spcAft>
              <a:defRPr/>
            </a:pPr>
            <a:r>
              <a:rPr lang="zh-CN" altLang="en-US" b="1" spc="-67">
                <a:solidFill>
                  <a:schemeClr val="bg1"/>
                </a:solidFill>
                <a:latin typeface="黑体" panose="02010609060101010101" pitchFamily="49" charset="-122"/>
                <a:ea typeface="黑体" panose="02010609060101010101" pitchFamily="49" charset="-122"/>
                <a:cs typeface="Arial"/>
              </a:rPr>
              <a:t>（北京昌平、浙江海盐）</a:t>
            </a:r>
            <a:endParaRPr kumimoji="0" lang="en-US" altLang="zh-CN" sz="1200" i="0" u="none" strike="noStrike" kern="1200" cap="none" spc="-50" normalizeH="0" baseline="0" noProof="0">
              <a:ln>
                <a:noFill/>
              </a:ln>
              <a:solidFill>
                <a:schemeClr val="bg1"/>
              </a:solidFill>
              <a:effectLst/>
              <a:uLnTx/>
              <a:uFillTx/>
              <a:latin typeface="黑体" panose="02010609060101010101" pitchFamily="49" charset="-122"/>
              <a:ea typeface="黑体" panose="02010609060101010101" pitchFamily="49" charset="-122"/>
              <a:cs typeface="Arial" panose="020B0604020202020204" pitchFamily="34" charset="0"/>
              <a:sym typeface="+mn-ea"/>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10"/>
          <p:cNvSpPr/>
          <p:nvPr/>
        </p:nvSpPr>
        <p:spPr>
          <a:xfrm>
            <a:off x="609600" y="2360720"/>
            <a:ext cx="10972800" cy="2816804"/>
          </a:xfrm>
          <a:prstGeom prst="rect">
            <a:avLst/>
          </a:prstGeom>
          <a:noFill/>
          <a:ln w="9525" cap="flat" cmpd="sng" algn="ctr">
            <a:solidFill>
              <a:srgbClr val="A7A8AA"/>
            </a:solidFill>
            <a:prstDash val="solid"/>
            <a:miter lim="800000"/>
          </a:ln>
          <a:effectLst/>
        </p:spPr>
        <p:txBody>
          <a:bodyPr rtlCol="0" anchor="ctr"/>
          <a:lstStyle/>
          <a:p>
            <a:pPr algn="ctr"/>
            <a:endParaRPr lang="en-US" sz="2400" kern="0">
              <a:solidFill>
                <a:srgbClr val="FFFFFF"/>
              </a:solidFill>
              <a:latin typeface="Arial"/>
            </a:endParaRPr>
          </a:p>
        </p:txBody>
      </p:sp>
      <p:sp>
        <p:nvSpPr>
          <p:cNvPr id="9" name="Rechteck 6">
            <a:extLst>
              <a:ext uri="{FF2B5EF4-FFF2-40B4-BE49-F238E27FC236}">
                <a16:creationId xmlns:a16="http://schemas.microsoft.com/office/drawing/2014/main" id="{FBADFC65-D11A-08C6-6937-D0098D9D90D6}"/>
              </a:ext>
            </a:extLst>
          </p:cNvPr>
          <p:cNvSpPr/>
          <p:nvPr/>
        </p:nvSpPr>
        <p:spPr bwMode="gray">
          <a:xfrm>
            <a:off x="604838" y="1650031"/>
            <a:ext cx="10977562" cy="710689"/>
          </a:xfrm>
          <a:prstGeom prst="rect">
            <a:avLst/>
          </a:prstGeom>
          <a:gradFill>
            <a:gsLst>
              <a:gs pos="100000">
                <a:srgbClr val="C9D9F9"/>
              </a:gs>
              <a:gs pos="0">
                <a:srgbClr val="FB692E"/>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lstStyle/>
          <a:p>
            <a:endParaRPr lang="en-US" sz="2400" b="1">
              <a:solidFill>
                <a:schemeClr val="tx1"/>
              </a:solidFill>
              <a:latin typeface="+mj-lt"/>
            </a:endParaRPr>
          </a:p>
        </p:txBody>
      </p:sp>
      <p:sp>
        <p:nvSpPr>
          <p:cNvPr id="11" name="标题 1"/>
          <p:cNvSpPr>
            <a:spLocks noGrp="1"/>
          </p:cNvSpPr>
          <p:nvPr>
            <p:ph type="title"/>
          </p:nvPr>
        </p:nvSpPr>
        <p:spPr>
          <a:xfrm>
            <a:off x="604838" y="311086"/>
            <a:ext cx="9307586" cy="1065278"/>
          </a:xfrm>
          <a:noFill/>
        </p:spPr>
        <p:txBody>
          <a:bodyPr vert="horz" lIns="0" tIns="0" rIns="0" bIns="0" rtlCol="0" anchor="t" anchorCtr="0">
            <a:noAutofit/>
          </a:bodyPr>
          <a:lstStyle/>
          <a:p>
            <a:r>
              <a:rPr lang="zh-CN" altLang="en-US">
                <a:latin typeface="黑体" panose="02010609060101010101" pitchFamily="49" charset="-122"/>
                <a:ea typeface="黑体" panose="02010609060101010101" pitchFamily="49" charset="-122"/>
                <a:sym typeface="+mn-ea"/>
              </a:rPr>
              <a:t>聚焦核心治疗领域，应对中国患者医疗需求</a:t>
            </a:r>
            <a:endParaRPr lang="en-US" altLang="zh-CN">
              <a:latin typeface="黑体" panose="02010609060101010101" pitchFamily="49" charset="-122"/>
              <a:ea typeface="黑体" panose="02010609060101010101" pitchFamily="49" charset="-122"/>
            </a:endParaRPr>
          </a:p>
        </p:txBody>
      </p:sp>
      <p:sp>
        <p:nvSpPr>
          <p:cNvPr id="14" name="Inhaltsplatzhalter 2"/>
          <p:cNvSpPr txBox="1"/>
          <p:nvPr/>
        </p:nvSpPr>
        <p:spPr>
          <a:xfrm>
            <a:off x="960136" y="4248858"/>
            <a:ext cx="2458941" cy="328295"/>
          </a:xfrm>
          <a:prstGeom prst="rect">
            <a:avLst/>
          </a:prstGeom>
        </p:spPr>
        <p:txBody>
          <a:bodyPr vert="horz" lIns="0" tIns="0" rIns="0" bIns="0" rtlCol="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buNone/>
            </a:pPr>
            <a:r>
              <a:rPr lang="zh-CN" altLang="en-US" sz="1865" b="1">
                <a:latin typeface="黑体" panose="02010609060101010101" pitchFamily="49" charset="-122"/>
                <a:ea typeface="黑体" panose="02010609060101010101" pitchFamily="49" charset="-122"/>
                <a:cs typeface="Arial" panose="020B0604020202020204" pitchFamily="34" charset="0"/>
              </a:rPr>
              <a:t>心血管、肾脏及代谢</a:t>
            </a:r>
          </a:p>
        </p:txBody>
      </p:sp>
      <p:sp>
        <p:nvSpPr>
          <p:cNvPr id="15" name="Inhaltsplatzhalter 2"/>
          <p:cNvSpPr txBox="1"/>
          <p:nvPr/>
        </p:nvSpPr>
        <p:spPr>
          <a:xfrm>
            <a:off x="6093765" y="4216869"/>
            <a:ext cx="2458941" cy="328295"/>
          </a:xfrm>
          <a:prstGeom prst="rect">
            <a:avLst/>
          </a:prstGeom>
        </p:spPr>
        <p:txBody>
          <a:bodyPr vert="horz" lIns="0" tIns="0" rIns="0" bIns="0" rtlCol="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zh-CN" altLang="en-US" sz="1865" b="1">
                <a:latin typeface="黑体" panose="02010609060101010101" pitchFamily="49" charset="-122"/>
                <a:ea typeface="黑体" panose="02010609060101010101" pitchFamily="49" charset="-122"/>
                <a:cs typeface="Arial" panose="020B0604020202020204" pitchFamily="34" charset="0"/>
              </a:rPr>
              <a:t>免疫</a:t>
            </a:r>
            <a:endParaRPr lang="en-US" altLang="zh-CN" sz="1865" b="1">
              <a:latin typeface="黑体" panose="02010609060101010101" pitchFamily="49" charset="-122"/>
              <a:ea typeface="黑体" panose="02010609060101010101" pitchFamily="49" charset="-122"/>
              <a:cs typeface="Arial" panose="020B0604020202020204" pitchFamily="34" charset="0"/>
            </a:endParaRPr>
          </a:p>
        </p:txBody>
      </p:sp>
      <p:sp>
        <p:nvSpPr>
          <p:cNvPr id="16" name="Inhaltsplatzhalter 2"/>
          <p:cNvSpPr txBox="1"/>
          <p:nvPr/>
        </p:nvSpPr>
        <p:spPr>
          <a:xfrm>
            <a:off x="8876014" y="4200949"/>
            <a:ext cx="2458941" cy="328295"/>
          </a:xfrm>
          <a:prstGeom prst="rect">
            <a:avLst/>
          </a:prstGeom>
        </p:spPr>
        <p:txBody>
          <a:bodyPr vert="horz" lIns="0" tIns="0" rIns="0" bIns="0" rtlCol="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zh-CN" altLang="en-US" sz="1865" b="1">
                <a:latin typeface="黑体" panose="02010609060101010101" pitchFamily="49" charset="-122"/>
                <a:ea typeface="黑体" panose="02010609060101010101" pitchFamily="49" charset="-122"/>
                <a:cs typeface="Arial" panose="020B0604020202020204" pitchFamily="34" charset="0"/>
              </a:rPr>
              <a:t>神经科学</a:t>
            </a:r>
            <a:endParaRPr lang="en-US" altLang="zh-CN" sz="1865" b="1">
              <a:latin typeface="黑体" panose="02010609060101010101" pitchFamily="49" charset="-122"/>
              <a:ea typeface="黑体" panose="02010609060101010101" pitchFamily="49" charset="-122"/>
              <a:cs typeface="Arial" panose="020B0604020202020204" pitchFamily="34" charset="0"/>
            </a:endParaRPr>
          </a:p>
        </p:txBody>
      </p:sp>
      <p:sp>
        <p:nvSpPr>
          <p:cNvPr id="18" name="Inhaltsplatzhalter 2"/>
          <p:cNvSpPr txBox="1"/>
          <p:nvPr/>
        </p:nvSpPr>
        <p:spPr>
          <a:xfrm>
            <a:off x="3490471" y="4216869"/>
            <a:ext cx="2458941" cy="328295"/>
          </a:xfrm>
          <a:prstGeom prst="rect">
            <a:avLst/>
          </a:prstGeom>
        </p:spPr>
        <p:txBody>
          <a:bodyPr vert="horz" lIns="0" tIns="0" rIns="0" bIns="0" rtlCol="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ct val="0"/>
              </a:spcBef>
              <a:buNone/>
            </a:pPr>
            <a:r>
              <a:rPr lang="zh-CN" altLang="en-US" sz="1865" b="1">
                <a:latin typeface="黑体" panose="02010609060101010101" pitchFamily="49" charset="-122"/>
                <a:ea typeface="黑体" panose="02010609060101010101" pitchFamily="49" charset="-122"/>
                <a:cs typeface="Arial" panose="020B0604020202020204" pitchFamily="34" charset="0"/>
              </a:rPr>
              <a:t>肿瘤</a:t>
            </a:r>
            <a:endParaRPr lang="en-US" altLang="zh-CN" sz="1865" b="1">
              <a:latin typeface="黑体" panose="02010609060101010101" pitchFamily="49" charset="-122"/>
              <a:ea typeface="黑体" panose="02010609060101010101" pitchFamily="49" charset="-122"/>
              <a:cs typeface="Arial" panose="020B0604020202020204" pitchFamily="34" charset="0"/>
            </a:endParaRPr>
          </a:p>
        </p:txBody>
      </p:sp>
      <p:sp>
        <p:nvSpPr>
          <p:cNvPr id="26" name="同侧圆角矩形 65"/>
          <p:cNvSpPr/>
          <p:nvPr/>
        </p:nvSpPr>
        <p:spPr>
          <a:xfrm>
            <a:off x="671966" y="5194494"/>
            <a:ext cx="10972800" cy="384035"/>
          </a:xfrm>
          <a:prstGeom prst="round2Same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sz="1400">
                <a:solidFill>
                  <a:schemeClr val="tx1"/>
                </a:solidFill>
                <a:latin typeface="黑体" panose="02010609060101010101" pitchFamily="49" charset="-122"/>
                <a:ea typeface="黑体" panose="02010609060101010101" pitchFamily="49" charset="-122"/>
              </a:rPr>
              <a:t>*</a:t>
            </a:r>
            <a:r>
              <a:rPr lang="zh-CN" altLang="en-US" sz="1400">
                <a:solidFill>
                  <a:schemeClr val="tx1"/>
                </a:solidFill>
                <a:latin typeface="黑体" panose="02010609060101010101" pitchFamily="49" charset="-122"/>
                <a:ea typeface="黑体" panose="02010609060101010101" pitchFamily="49" charset="-122"/>
              </a:rPr>
              <a:t>在中国，根据本土患者需求，诺华同时也关注</a:t>
            </a:r>
            <a:r>
              <a:rPr lang="zh-CN" altLang="en-US" sz="1400" b="1">
                <a:solidFill>
                  <a:schemeClr val="tx1"/>
                </a:solidFill>
                <a:latin typeface="黑体" panose="02010609060101010101" pitchFamily="49" charset="-122"/>
                <a:ea typeface="黑体" panose="02010609060101010101" pitchFamily="49" charset="-122"/>
              </a:rPr>
              <a:t>移植</a:t>
            </a:r>
            <a:r>
              <a:rPr lang="zh-CN" altLang="en-US" sz="1400">
                <a:solidFill>
                  <a:schemeClr val="tx1"/>
                </a:solidFill>
                <a:latin typeface="黑体" panose="02010609060101010101" pitchFamily="49" charset="-122"/>
                <a:ea typeface="黑体" panose="02010609060101010101" pitchFamily="49" charset="-122"/>
              </a:rPr>
              <a:t>等治疗领域。</a:t>
            </a:r>
          </a:p>
        </p:txBody>
      </p:sp>
      <p:cxnSp>
        <p:nvCxnSpPr>
          <p:cNvPr id="37" name="直接连接符 36"/>
          <p:cNvCxnSpPr/>
          <p:nvPr/>
        </p:nvCxnSpPr>
        <p:spPr>
          <a:xfrm flipH="1">
            <a:off x="3474985" y="2926300"/>
            <a:ext cx="0" cy="168000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6051777" y="2926300"/>
            <a:ext cx="0" cy="168000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8628569" y="2926300"/>
            <a:ext cx="0" cy="168000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2944019" y="1779756"/>
            <a:ext cx="6299200" cy="461665"/>
          </a:xfrm>
          <a:prstGeom prst="rect">
            <a:avLst/>
          </a:prstGeom>
          <a:noFill/>
        </p:spPr>
        <p:txBody>
          <a:bodyPr wrap="square">
            <a:spAutoFit/>
          </a:bodyPr>
          <a:lstStyle/>
          <a:p>
            <a:pPr algn="ctr" defTabSz="1219200">
              <a:spcBef>
                <a:spcPct val="0"/>
              </a:spcBef>
              <a:spcAft>
                <a:spcPct val="0"/>
              </a:spcAft>
              <a:defRPr/>
            </a:pPr>
            <a:r>
              <a:rPr lang="zh-CN" altLang="en-US" sz="2400" b="1" spc="-71">
                <a:latin typeface="黑体" panose="02010609060101010101" pitchFamily="49" charset="-122"/>
                <a:ea typeface="黑体" panose="02010609060101010101" pitchFamily="49" charset="-122"/>
                <a:cs typeface="Arial"/>
              </a:rPr>
              <a:t>四大核心治疗领域</a:t>
            </a:r>
            <a:endParaRPr lang="zh-CN" altLang="en-US" sz="2400" b="1" kern="0" spc="-71">
              <a:latin typeface="黑体" panose="02010609060101010101" pitchFamily="49" charset="-122"/>
              <a:ea typeface="黑体" panose="02010609060101010101" pitchFamily="49" charset="-122"/>
              <a:cs typeface="Arial"/>
            </a:endParaRPr>
          </a:p>
        </p:txBody>
      </p:sp>
      <p:sp>
        <p:nvSpPr>
          <p:cNvPr id="4" name="Slide Number Placeholder 3"/>
          <p:cNvSpPr>
            <a:spLocks noGrp="1"/>
          </p:cNvSpPr>
          <p:nvPr/>
        </p:nvSpPr>
        <p:spPr>
          <a:xfrm>
            <a:off x="11307727" y="6449644"/>
            <a:ext cx="465175" cy="180000"/>
          </a:xfrm>
          <a:prstGeom prst="rect">
            <a:avLst/>
          </a:prstGeom>
        </p:spPr>
        <p:txBody>
          <a:bodyPr vert="horz" lIns="0" tIns="0" rIns="0" bIns="0" rtlCol="0" anchor="t" anchorCtr="0">
            <a:noAutofit/>
          </a:bodyPr>
          <a:lstStyle>
            <a:defPPr>
              <a:defRPr lang="en-US"/>
            </a:defPPr>
            <a:lvl1pPr marL="0" algn="r" defTabSz="685800" rtl="0" eaLnBrk="1" latinLnBrk="0" hangingPunct="1">
              <a:defRPr sz="675" b="1"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03CB0E19-F4C8-4F98-96D2-CE1ECDE59975}" type="slidenum">
              <a:rPr lang="en-GB" sz="675"/>
              <a:t>14</a:t>
            </a:fld>
            <a:endParaRPr lang="en-GB" sz="675"/>
          </a:p>
        </p:txBody>
      </p:sp>
      <p:pic>
        <p:nvPicPr>
          <p:cNvPr id="2" name="Picture 42">
            <a:extLst>
              <a:ext uri="{FF2B5EF4-FFF2-40B4-BE49-F238E27FC236}">
                <a16:creationId xmlns:a16="http://schemas.microsoft.com/office/drawing/2014/main" id="{8B0E7C2F-8708-C373-5CEC-B4B3A70CBFDD}"/>
              </a:ext>
            </a:extLst>
          </p:cNvPr>
          <p:cNvPicPr>
            <a:picLocks noChangeAspect="1"/>
          </p:cNvPicPr>
          <p:nvPr/>
        </p:nvPicPr>
        <p:blipFill>
          <a:blip r:embed="rId3"/>
          <a:stretch>
            <a:fillRect/>
          </a:stretch>
        </p:blipFill>
        <p:spPr>
          <a:xfrm>
            <a:off x="1566715" y="2992530"/>
            <a:ext cx="828682" cy="828681"/>
          </a:xfrm>
          <a:prstGeom prst="rect">
            <a:avLst/>
          </a:prstGeom>
        </p:spPr>
      </p:pic>
      <p:pic>
        <p:nvPicPr>
          <p:cNvPr id="3" name="Picture 44">
            <a:extLst>
              <a:ext uri="{FF2B5EF4-FFF2-40B4-BE49-F238E27FC236}">
                <a16:creationId xmlns:a16="http://schemas.microsoft.com/office/drawing/2014/main" id="{A38DA3F4-FC40-5247-A6C5-D3BCA7FA4BCE}"/>
              </a:ext>
            </a:extLst>
          </p:cNvPr>
          <p:cNvPicPr>
            <a:picLocks noChangeAspect="1"/>
          </p:cNvPicPr>
          <p:nvPr/>
        </p:nvPicPr>
        <p:blipFill>
          <a:blip r:embed="rId4"/>
          <a:stretch>
            <a:fillRect/>
          </a:stretch>
        </p:blipFill>
        <p:spPr>
          <a:xfrm>
            <a:off x="4282617" y="3001108"/>
            <a:ext cx="847229" cy="847229"/>
          </a:xfrm>
          <a:prstGeom prst="rect">
            <a:avLst/>
          </a:prstGeom>
        </p:spPr>
      </p:pic>
      <p:pic>
        <p:nvPicPr>
          <p:cNvPr id="5" name="Picture 45">
            <a:extLst>
              <a:ext uri="{FF2B5EF4-FFF2-40B4-BE49-F238E27FC236}">
                <a16:creationId xmlns:a16="http://schemas.microsoft.com/office/drawing/2014/main" id="{833E2099-9BB8-6445-0896-072CA0979A17}"/>
              </a:ext>
            </a:extLst>
          </p:cNvPr>
          <p:cNvPicPr>
            <a:picLocks noChangeAspect="1"/>
          </p:cNvPicPr>
          <p:nvPr/>
        </p:nvPicPr>
        <p:blipFill>
          <a:blip r:embed="rId5"/>
          <a:stretch>
            <a:fillRect/>
          </a:stretch>
        </p:blipFill>
        <p:spPr>
          <a:xfrm>
            <a:off x="6877956" y="2963819"/>
            <a:ext cx="828681" cy="828681"/>
          </a:xfrm>
          <a:prstGeom prst="rect">
            <a:avLst/>
          </a:prstGeom>
        </p:spPr>
      </p:pic>
      <p:pic>
        <p:nvPicPr>
          <p:cNvPr id="8" name="Picture 43">
            <a:extLst>
              <a:ext uri="{FF2B5EF4-FFF2-40B4-BE49-F238E27FC236}">
                <a16:creationId xmlns:a16="http://schemas.microsoft.com/office/drawing/2014/main" id="{9C2C8C9D-4E3E-DE56-BEAC-2ADF9FD8A2D6}"/>
              </a:ext>
            </a:extLst>
          </p:cNvPr>
          <p:cNvPicPr>
            <a:picLocks noChangeAspect="1"/>
          </p:cNvPicPr>
          <p:nvPr/>
        </p:nvPicPr>
        <p:blipFill>
          <a:blip r:embed="rId6"/>
          <a:stretch>
            <a:fillRect/>
          </a:stretch>
        </p:blipFill>
        <p:spPr>
          <a:xfrm>
            <a:off x="9625875" y="2992530"/>
            <a:ext cx="828681" cy="828678"/>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nvSpPr>
        <p:spPr>
          <a:xfrm>
            <a:off x="11307727" y="6449644"/>
            <a:ext cx="465175" cy="180000"/>
          </a:xfrm>
          <a:prstGeom prst="rect">
            <a:avLst/>
          </a:prstGeom>
        </p:spPr>
        <p:txBody>
          <a:bodyPr vert="horz" lIns="0" tIns="0" rIns="0" bIns="0" rtlCol="0" anchor="t" anchorCtr="0">
            <a:noAutofit/>
          </a:bodyPr>
          <a:lstStyle>
            <a:defPPr>
              <a:defRPr lang="en-US"/>
            </a:defPPr>
            <a:lvl1pPr marL="0" algn="r" defTabSz="685800" rtl="0" eaLnBrk="1" latinLnBrk="0" hangingPunct="1">
              <a:defRPr sz="675" b="1"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03CB0E19-F4C8-4F98-96D2-CE1ECDE59975}" type="slidenum">
              <a:rPr lang="en-GB" sz="673"/>
              <a:t>15</a:t>
            </a:fld>
            <a:endParaRPr lang="en-GB" sz="673"/>
          </a:p>
        </p:txBody>
      </p:sp>
      <p:grpSp>
        <p:nvGrpSpPr>
          <p:cNvPr id="71" name="组合 70"/>
          <p:cNvGrpSpPr/>
          <p:nvPr/>
        </p:nvGrpSpPr>
        <p:grpSpPr>
          <a:xfrm>
            <a:off x="604839" y="1609601"/>
            <a:ext cx="10977561" cy="4165013"/>
            <a:chOff x="453629" y="1207200"/>
            <a:chExt cx="8233171" cy="3123760"/>
          </a:xfrm>
        </p:grpSpPr>
        <p:sp>
          <p:nvSpPr>
            <p:cNvPr id="75" name="Rectangle 2"/>
            <p:cNvSpPr/>
            <p:nvPr/>
          </p:nvSpPr>
          <p:spPr>
            <a:xfrm>
              <a:off x="457835" y="3805286"/>
              <a:ext cx="2419985" cy="525674"/>
            </a:xfrm>
            <a:prstGeom prst="rect">
              <a:avLst/>
            </a:prstGeom>
            <a:ln>
              <a:noFill/>
            </a:ln>
          </p:spPr>
          <p:txBody>
            <a:bodyPr wrap="square" anchor="ctr">
              <a:spAutoFit/>
            </a:bodyPr>
            <a:lstStyle/>
            <a:p>
              <a:pPr algn="ctr" defTabSz="1219200">
                <a:lnSpc>
                  <a:spcPct val="130000"/>
                </a:lnSpc>
                <a:spcBef>
                  <a:spcPct val="0"/>
                </a:spcBef>
                <a:spcAft>
                  <a:spcPct val="0"/>
                </a:spcAft>
                <a:defRPr/>
              </a:pPr>
              <a:r>
                <a:rPr lang="zh-CN" altLang="en-US" sz="1600">
                  <a:solidFill>
                    <a:srgbClr val="000000"/>
                  </a:solidFill>
                  <a:latin typeface="黑体" panose="02010609060101010101" pitchFamily="49" charset="-122"/>
                  <a:ea typeface="黑体" panose="02010609060101010101" pitchFamily="49" charset="-122"/>
                </a:rPr>
                <a:t>早期临床研究的</a:t>
              </a:r>
              <a:endParaRPr lang="en-US" altLang="zh-CN" sz="1600">
                <a:solidFill>
                  <a:srgbClr val="000000"/>
                </a:solidFill>
                <a:latin typeface="黑体" panose="02010609060101010101" pitchFamily="49" charset="-122"/>
                <a:ea typeface="黑体" panose="02010609060101010101" pitchFamily="49" charset="-122"/>
              </a:endParaRPr>
            </a:p>
            <a:p>
              <a:pPr algn="ctr" defTabSz="1219200">
                <a:lnSpc>
                  <a:spcPct val="130000"/>
                </a:lnSpc>
                <a:spcBef>
                  <a:spcPct val="0"/>
                </a:spcBef>
                <a:spcAft>
                  <a:spcPct val="0"/>
                </a:spcAft>
                <a:defRPr/>
              </a:pPr>
              <a:r>
                <a:rPr lang="zh-CN" altLang="en-US" sz="1600">
                  <a:solidFill>
                    <a:srgbClr val="000000"/>
                  </a:solidFill>
                  <a:latin typeface="黑体" panose="02010609060101010101" pitchFamily="49" charset="-122"/>
                  <a:ea typeface="黑体" panose="02010609060101010101" pitchFamily="49" charset="-122"/>
                </a:rPr>
                <a:t>全球卓越中心</a:t>
              </a:r>
            </a:p>
          </p:txBody>
        </p:sp>
        <p:grpSp>
          <p:nvGrpSpPr>
            <p:cNvPr id="76" name="组合 75"/>
            <p:cNvGrpSpPr/>
            <p:nvPr/>
          </p:nvGrpSpPr>
          <p:grpSpPr>
            <a:xfrm>
              <a:off x="453629" y="1207200"/>
              <a:ext cx="5328822" cy="3096457"/>
              <a:chOff x="453629" y="1207200"/>
              <a:chExt cx="5328822" cy="3096457"/>
            </a:xfrm>
          </p:grpSpPr>
          <p:pic>
            <p:nvPicPr>
              <p:cNvPr id="3" name="Picture Placeholder 16">
                <a:extLst>
                  <a:ext uri="{FF2B5EF4-FFF2-40B4-BE49-F238E27FC236}">
                    <a16:creationId xmlns:a16="http://schemas.microsoft.com/office/drawing/2014/main" id="{AFE83990-D870-0B35-5AD2-C1E3E261D363}"/>
                  </a:ext>
                </a:extLst>
              </p:cNvPr>
              <p:cNvPicPr>
                <a:picLocks noChangeAspect="1"/>
              </p:cNvPicPr>
              <p:nvPr/>
            </p:nvPicPr>
            <p:blipFill>
              <a:blip r:embed="rId3"/>
              <a:srcRect l="12757" r="12757"/>
              <a:stretch>
                <a:fillRect/>
              </a:stretch>
            </p:blipFill>
            <p:spPr>
              <a:xfrm>
                <a:off x="457199" y="1207200"/>
                <a:ext cx="2420903" cy="2168455"/>
              </a:xfrm>
              <a:prstGeom prst="rect">
                <a:avLst/>
              </a:prstGeom>
              <a:ln>
                <a:noFill/>
              </a:ln>
            </p:spPr>
          </p:pic>
          <p:pic>
            <p:nvPicPr>
              <p:cNvPr id="77" name="Picture Placeholder 16"/>
              <p:cNvPicPr>
                <a:picLocks noChangeAspect="1"/>
              </p:cNvPicPr>
              <p:nvPr/>
            </p:nvPicPr>
            <p:blipFill>
              <a:blip r:embed="rId4"/>
              <a:srcRect l="12757" r="12757"/>
              <a:stretch>
                <a:fillRect/>
              </a:stretch>
            </p:blipFill>
            <p:spPr>
              <a:xfrm>
                <a:off x="3361549" y="1210306"/>
                <a:ext cx="2420902" cy="2168455"/>
              </a:xfrm>
              <a:prstGeom prst="rect">
                <a:avLst/>
              </a:prstGeom>
              <a:ln>
                <a:noFill/>
              </a:ln>
            </p:spPr>
          </p:pic>
          <p:sp>
            <p:nvSpPr>
              <p:cNvPr id="79" name="TextBox 1"/>
              <p:cNvSpPr txBox="1"/>
              <p:nvPr/>
            </p:nvSpPr>
            <p:spPr>
              <a:xfrm>
                <a:off x="3361549" y="3040376"/>
                <a:ext cx="2420620" cy="670560"/>
              </a:xfrm>
              <a:prstGeom prst="rect">
                <a:avLst/>
              </a:prstGeom>
              <a:solidFill>
                <a:schemeClr val="accent2"/>
              </a:solidFill>
              <a:ln>
                <a:noFill/>
              </a:ln>
            </p:spPr>
            <p:txBody>
              <a:bodyPr wrap="square" rtlCol="0" anchor="ctr" anchorCtr="0">
                <a:noAutofit/>
              </a:bodyPr>
              <a:lstStyle/>
              <a:p>
                <a:pPr algn="ctr" defTabSz="1219170">
                  <a:spcBef>
                    <a:spcPct val="0"/>
                  </a:spcBef>
                  <a:spcAft>
                    <a:spcPct val="0"/>
                  </a:spcAft>
                  <a:defRPr/>
                </a:pPr>
                <a:r>
                  <a:rPr lang="zh-CN" altLang="en-US" sz="2400" b="1">
                    <a:solidFill>
                      <a:srgbClr val="FFFFFF"/>
                    </a:solidFill>
                    <a:latin typeface="黑体" panose="02010609060101010101" pitchFamily="49" charset="-122"/>
                    <a:ea typeface="黑体" panose="02010609060101010101" pitchFamily="49" charset="-122"/>
                    <a:sym typeface="+mn-ea"/>
                  </a:rPr>
                  <a:t>药品开发</a:t>
                </a:r>
                <a:endParaRPr lang="en-US" sz="2400" b="1">
                  <a:solidFill>
                    <a:srgbClr val="FFFFFF"/>
                  </a:solidFill>
                  <a:latin typeface="黑体" panose="02010609060101010101" pitchFamily="49" charset="-122"/>
                  <a:ea typeface="黑体" panose="02010609060101010101" pitchFamily="49" charset="-122"/>
                </a:endParaRPr>
              </a:p>
            </p:txBody>
          </p:sp>
          <p:sp>
            <p:nvSpPr>
              <p:cNvPr id="78" name="Rectangle 21"/>
              <p:cNvSpPr/>
              <p:nvPr/>
            </p:nvSpPr>
            <p:spPr>
              <a:xfrm>
                <a:off x="3388219" y="3777983"/>
                <a:ext cx="2369820" cy="525674"/>
              </a:xfrm>
              <a:prstGeom prst="rect">
                <a:avLst/>
              </a:prstGeom>
              <a:ln>
                <a:noFill/>
              </a:ln>
            </p:spPr>
            <p:txBody>
              <a:bodyPr wrap="square" anchor="ctr">
                <a:spAutoFit/>
              </a:bodyPr>
              <a:lstStyle/>
              <a:p>
                <a:pPr algn="ctr" defTabSz="1219200">
                  <a:lnSpc>
                    <a:spcPct val="130000"/>
                  </a:lnSpc>
                  <a:spcBef>
                    <a:spcPct val="0"/>
                  </a:spcBef>
                  <a:spcAft>
                    <a:spcPct val="0"/>
                  </a:spcAft>
                  <a:defRPr/>
                </a:pPr>
                <a:r>
                  <a:rPr lang="zh-CN" altLang="en-US" sz="1600">
                    <a:solidFill>
                      <a:srgbClr val="000000"/>
                    </a:solidFill>
                    <a:latin typeface="黑体" panose="02010609060101010101" pitchFamily="49" charset="-122"/>
                    <a:ea typeface="黑体" panose="02010609060101010101" pitchFamily="49" charset="-122"/>
                  </a:rPr>
                  <a:t>中国领先的</a:t>
                </a:r>
                <a:endParaRPr lang="en-US" altLang="zh-CN" sz="1600">
                  <a:solidFill>
                    <a:srgbClr val="000000"/>
                  </a:solidFill>
                  <a:latin typeface="黑体" panose="02010609060101010101" pitchFamily="49" charset="-122"/>
                  <a:ea typeface="黑体" panose="02010609060101010101" pitchFamily="49" charset="-122"/>
                </a:endParaRPr>
              </a:p>
              <a:p>
                <a:pPr algn="ctr" defTabSz="1219200">
                  <a:lnSpc>
                    <a:spcPct val="130000"/>
                  </a:lnSpc>
                  <a:spcBef>
                    <a:spcPct val="0"/>
                  </a:spcBef>
                  <a:spcAft>
                    <a:spcPct val="0"/>
                  </a:spcAft>
                  <a:defRPr/>
                </a:pPr>
                <a:r>
                  <a:rPr lang="zh-CN" altLang="en-US" sz="1600">
                    <a:solidFill>
                      <a:srgbClr val="000000"/>
                    </a:solidFill>
                    <a:latin typeface="黑体" panose="02010609060101010101" pitchFamily="49" charset="-122"/>
                    <a:ea typeface="黑体" panose="02010609060101010101" pitchFamily="49" charset="-122"/>
                  </a:rPr>
                  <a:t>药品开发机构</a:t>
                </a:r>
              </a:p>
            </p:txBody>
          </p:sp>
          <p:sp>
            <p:nvSpPr>
              <p:cNvPr id="5" name="TextBox 1">
                <a:extLst>
                  <a:ext uri="{FF2B5EF4-FFF2-40B4-BE49-F238E27FC236}">
                    <a16:creationId xmlns:a16="http://schemas.microsoft.com/office/drawing/2014/main" id="{675AD009-5A62-DCD9-A331-46F42C8D0C83}"/>
                  </a:ext>
                </a:extLst>
              </p:cNvPr>
              <p:cNvSpPr txBox="1"/>
              <p:nvPr/>
            </p:nvSpPr>
            <p:spPr>
              <a:xfrm>
                <a:off x="453629" y="3040207"/>
                <a:ext cx="2419985" cy="670561"/>
              </a:xfrm>
              <a:prstGeom prst="rect">
                <a:avLst/>
              </a:prstGeom>
              <a:solidFill>
                <a:schemeClr val="bg1">
                  <a:lumMod val="90000"/>
                </a:schemeClr>
              </a:solidFill>
              <a:ln>
                <a:noFill/>
              </a:ln>
            </p:spPr>
            <p:txBody>
              <a:bodyPr wrap="square" rtlCol="0" anchor="ctr" anchorCtr="0">
                <a:noAutofit/>
              </a:bodyPr>
              <a:lstStyle/>
              <a:p>
                <a:pPr algn="ctr">
                  <a:spcBef>
                    <a:spcPct val="0"/>
                  </a:spcBef>
                  <a:spcAft>
                    <a:spcPct val="0"/>
                  </a:spcAft>
                  <a:defRPr/>
                </a:pPr>
                <a:r>
                  <a:rPr lang="zh-CN" altLang="en-US" sz="2400" b="1">
                    <a:latin typeface="黑体" panose="02010609060101010101" pitchFamily="49" charset="-122"/>
                    <a:ea typeface="黑体" panose="02010609060101010101" pitchFamily="49" charset="-122"/>
                  </a:rPr>
                  <a:t>早期临床研究</a:t>
                </a:r>
              </a:p>
            </p:txBody>
          </p:sp>
        </p:grpSp>
        <p:grpSp>
          <p:nvGrpSpPr>
            <p:cNvPr id="80" name="组合 79"/>
            <p:cNvGrpSpPr/>
            <p:nvPr/>
          </p:nvGrpSpPr>
          <p:grpSpPr>
            <a:xfrm>
              <a:off x="6265616" y="1210306"/>
              <a:ext cx="2421184" cy="3097530"/>
              <a:chOff x="6144067" y="1210306"/>
              <a:chExt cx="2421184" cy="3097530"/>
            </a:xfrm>
          </p:grpSpPr>
          <p:pic>
            <p:nvPicPr>
              <p:cNvPr id="81" name="Picture Placeholder 18" descr="A person and person standing in a hallway&#10;&#10;Description automatically generated"/>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44067" y="1210306"/>
                <a:ext cx="2421184" cy="2168708"/>
              </a:xfrm>
              <a:prstGeom prst="rect">
                <a:avLst/>
              </a:prstGeom>
              <a:ln>
                <a:noFill/>
              </a:ln>
            </p:spPr>
          </p:pic>
          <p:sp>
            <p:nvSpPr>
              <p:cNvPr id="82" name="Rectangle 31"/>
              <p:cNvSpPr/>
              <p:nvPr/>
            </p:nvSpPr>
            <p:spPr>
              <a:xfrm>
                <a:off x="6174829" y="3810631"/>
                <a:ext cx="2352675" cy="497205"/>
              </a:xfrm>
              <a:prstGeom prst="rect">
                <a:avLst/>
              </a:prstGeom>
              <a:ln>
                <a:noFill/>
              </a:ln>
            </p:spPr>
            <p:txBody>
              <a:bodyPr wrap="square" lIns="0" tIns="0" rIns="0" bIns="0" anchor="ctr">
                <a:noAutofit/>
              </a:bodyPr>
              <a:lstStyle/>
              <a:p>
                <a:pPr algn="ctr" defTabSz="1219200">
                  <a:lnSpc>
                    <a:spcPct val="130000"/>
                  </a:lnSpc>
                  <a:spcBef>
                    <a:spcPct val="0"/>
                  </a:spcBef>
                  <a:spcAft>
                    <a:spcPct val="0"/>
                  </a:spcAft>
                  <a:buSzPct val="110000"/>
                  <a:defRPr/>
                </a:pPr>
                <a:r>
                  <a:rPr lang="zh-CN" altLang="en-US" sz="1600">
                    <a:solidFill>
                      <a:srgbClr val="000000"/>
                    </a:solidFill>
                    <a:latin typeface="黑体" panose="02010609060101010101" pitchFamily="49" charset="-122"/>
                    <a:ea typeface="黑体" panose="02010609060101010101" pitchFamily="49" charset="-122"/>
                  </a:rPr>
                  <a:t>与生命科学机构合作</a:t>
                </a:r>
                <a:endParaRPr lang="en-US" altLang="zh-CN" sz="1600">
                  <a:solidFill>
                    <a:srgbClr val="000000"/>
                  </a:solidFill>
                  <a:latin typeface="黑体" panose="02010609060101010101" pitchFamily="49" charset="-122"/>
                  <a:ea typeface="黑体" panose="02010609060101010101" pitchFamily="49" charset="-122"/>
                </a:endParaRPr>
              </a:p>
              <a:p>
                <a:pPr algn="ctr" defTabSz="1219200">
                  <a:lnSpc>
                    <a:spcPct val="130000"/>
                  </a:lnSpc>
                  <a:spcBef>
                    <a:spcPct val="0"/>
                  </a:spcBef>
                  <a:spcAft>
                    <a:spcPct val="0"/>
                  </a:spcAft>
                  <a:buSzPct val="110000"/>
                  <a:defRPr/>
                </a:pPr>
                <a:r>
                  <a:rPr lang="zh-CN" altLang="en-US" sz="1600">
                    <a:solidFill>
                      <a:srgbClr val="000000"/>
                    </a:solidFill>
                    <a:latin typeface="黑体" panose="02010609060101010101" pitchFamily="49" charset="-122"/>
                    <a:ea typeface="黑体" panose="02010609060101010101" pitchFamily="49" charset="-122"/>
                  </a:rPr>
                  <a:t>推动本土创新发展</a:t>
                </a:r>
              </a:p>
            </p:txBody>
          </p:sp>
        </p:grpSp>
      </p:grpSp>
      <p:cxnSp>
        <p:nvCxnSpPr>
          <p:cNvPr id="84" name="直接连接符 83"/>
          <p:cNvCxnSpPr/>
          <p:nvPr/>
        </p:nvCxnSpPr>
        <p:spPr>
          <a:xfrm flipH="1">
            <a:off x="4143112" y="5043589"/>
            <a:ext cx="0" cy="65108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8035636" y="5043587"/>
            <a:ext cx="0" cy="778087"/>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710F6C78-0095-64C1-C4DE-666CDFAD3300}"/>
              </a:ext>
            </a:extLst>
          </p:cNvPr>
          <p:cNvSpPr>
            <a:spLocks noGrp="1"/>
          </p:cNvSpPr>
          <p:nvPr>
            <p:ph type="title"/>
          </p:nvPr>
        </p:nvSpPr>
        <p:spPr>
          <a:xfrm>
            <a:off x="604839" y="503687"/>
            <a:ext cx="10805284" cy="1065278"/>
          </a:xfrm>
          <a:noFill/>
        </p:spPr>
        <p:txBody>
          <a:bodyPr vert="horz" lIns="0" tIns="0" rIns="0" bIns="0" rtlCol="0" anchor="t" anchorCtr="0">
            <a:noAutofit/>
          </a:bodyPr>
          <a:lstStyle/>
          <a:p>
            <a:r>
              <a:rPr lang="zh-CN" altLang="en-US">
                <a:latin typeface="黑体" panose="02010609060101010101" pitchFamily="49" charset="-122"/>
                <a:ea typeface="黑体" panose="02010609060101010101" pitchFamily="49" charset="-122"/>
                <a:sym typeface="+mn-ea"/>
              </a:rPr>
              <a:t>不断提升研发实力，全力推动创新</a:t>
            </a:r>
            <a:endParaRPr lang="en-US" altLang="zh-CN">
              <a:latin typeface="黑体" panose="02010609060101010101" pitchFamily="49" charset="-122"/>
              <a:ea typeface="黑体" panose="02010609060101010101" pitchFamily="49" charset="-122"/>
            </a:endParaRPr>
          </a:p>
        </p:txBody>
      </p:sp>
      <p:sp>
        <p:nvSpPr>
          <p:cNvPr id="7" name="矩形 6">
            <a:extLst>
              <a:ext uri="{FF2B5EF4-FFF2-40B4-BE49-F238E27FC236}">
                <a16:creationId xmlns:a16="http://schemas.microsoft.com/office/drawing/2014/main" id="{991C741C-2CE2-4D64-DD59-2C3D4BDF249D}"/>
              </a:ext>
            </a:extLst>
          </p:cNvPr>
          <p:cNvSpPr/>
          <p:nvPr/>
        </p:nvSpPr>
        <p:spPr>
          <a:xfrm>
            <a:off x="8360140" y="4064971"/>
            <a:ext cx="3222260" cy="88272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algn="ctr">
              <a:spcBef>
                <a:spcPts val="800"/>
              </a:spcBef>
            </a:pPr>
            <a:endParaRPr lang="zh-CN" altLang="en-US">
              <a:latin typeface="黑体" panose="02010609060101010101" pitchFamily="49" charset="-122"/>
              <a:ea typeface="黑体" panose="02010609060101010101" pitchFamily="49" charset="-122"/>
            </a:endParaRPr>
          </a:p>
        </p:txBody>
      </p:sp>
      <p:sp>
        <p:nvSpPr>
          <p:cNvPr id="8" name="文本框 7">
            <a:extLst>
              <a:ext uri="{FF2B5EF4-FFF2-40B4-BE49-F238E27FC236}">
                <a16:creationId xmlns:a16="http://schemas.microsoft.com/office/drawing/2014/main" id="{A739A68E-D3FC-2FAF-254F-668BEE464BF2}"/>
              </a:ext>
            </a:extLst>
          </p:cNvPr>
          <p:cNvSpPr txBox="1"/>
          <p:nvPr/>
        </p:nvSpPr>
        <p:spPr>
          <a:xfrm>
            <a:off x="9250325" y="4285206"/>
            <a:ext cx="1701209" cy="369332"/>
          </a:xfrm>
          <a:prstGeom prst="rect">
            <a:avLst/>
          </a:prstGeom>
          <a:noFill/>
        </p:spPr>
        <p:txBody>
          <a:bodyPr wrap="square" lIns="0" tIns="0" rIns="0" bIns="0" rtlCol="0">
            <a:spAutoFit/>
          </a:bodyPr>
          <a:lstStyle/>
          <a:p>
            <a:pPr algn="l">
              <a:spcBef>
                <a:spcPts val="800"/>
              </a:spcBef>
            </a:pPr>
            <a:r>
              <a:rPr lang="zh-CN" altLang="en-US" sz="2400" b="1">
                <a:solidFill>
                  <a:schemeClr val="bg1"/>
                </a:solidFill>
                <a:latin typeface="黑体" panose="02010609060101010101" pitchFamily="49" charset="-122"/>
                <a:ea typeface="黑体" panose="02010609060101010101" pitchFamily="49" charset="-122"/>
              </a:rPr>
              <a:t>协同创新</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ph type="title"/>
          </p:nvPr>
        </p:nvSpPr>
        <p:spPr>
          <a:xfrm>
            <a:off x="604838" y="360514"/>
            <a:ext cx="8408074" cy="1065278"/>
          </a:xfrm>
          <a:noFill/>
        </p:spPr>
        <p:txBody>
          <a:bodyPr vert="horz" lIns="0" tIns="0" rIns="0" bIns="0" rtlCol="0" anchor="t" anchorCtr="0">
            <a:noAutofit/>
          </a:bodyPr>
          <a:lstStyle/>
          <a:p>
            <a:r>
              <a:rPr lang="zh-CN" altLang="en-US">
                <a:latin typeface="Volta Modern Display 55 Rom" pitchFamily="50" charset="0"/>
                <a:ea typeface="黑体" panose="02010609060101010101" pitchFamily="49" charset="-122"/>
              </a:rPr>
              <a:t>加速新药临床研究、开发和注册</a:t>
            </a:r>
            <a:endParaRPr lang="en-US" altLang="zh-CN">
              <a:latin typeface="Volta Modern Display 55 Rom" pitchFamily="50" charset="0"/>
              <a:ea typeface="黑体" panose="02010609060101010101" pitchFamily="49" charset="-122"/>
            </a:endParaRPr>
          </a:p>
        </p:txBody>
      </p:sp>
      <p:sp>
        <p:nvSpPr>
          <p:cNvPr id="14" name="Inhaltsplatzhalter 2"/>
          <p:cNvSpPr txBox="1"/>
          <p:nvPr/>
        </p:nvSpPr>
        <p:spPr>
          <a:xfrm>
            <a:off x="1142147" y="4313822"/>
            <a:ext cx="2211185" cy="966675"/>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200">
              <a:lnSpc>
                <a:spcPct val="120000"/>
              </a:lnSpc>
              <a:spcBef>
                <a:spcPct val="0"/>
              </a:spcBef>
              <a:spcAft>
                <a:spcPct val="0"/>
              </a:spcAft>
              <a:buNone/>
              <a:tabLst>
                <a:tab pos="5330825" algn="r"/>
                <a:tab pos="10972165" algn="r"/>
              </a:tabLst>
              <a:defRPr/>
            </a:pPr>
            <a:r>
              <a:rPr lang="zh-CN" altLang="en-US" b="1" spc="-40">
                <a:latin typeface="Volta Modern Display 55 Rom" pitchFamily="50" charset="0"/>
                <a:ea typeface="黑体" panose="02010609060101010101" pitchFamily="49" charset="-122"/>
                <a:cs typeface="Arial Bold" panose="020B0604020202020204" charset="0"/>
              </a:rPr>
              <a:t>新药及新适应症开发与全球保持同步</a:t>
            </a:r>
          </a:p>
          <a:p>
            <a:pPr marL="0" indent="0" algn="ctr" defTabSz="1219200">
              <a:lnSpc>
                <a:spcPct val="120000"/>
              </a:lnSpc>
              <a:spcBef>
                <a:spcPct val="0"/>
              </a:spcBef>
              <a:spcAft>
                <a:spcPct val="0"/>
              </a:spcAft>
              <a:buNone/>
              <a:tabLst>
                <a:tab pos="5330825" algn="r"/>
                <a:tab pos="10972165" algn="r"/>
              </a:tabLst>
              <a:defRPr/>
            </a:pPr>
            <a:r>
              <a:rPr lang="zh-CN" altLang="en-US" b="1" spc="-40">
                <a:latin typeface="Volta Modern Display 55 Rom" pitchFamily="50" charset="0"/>
                <a:ea typeface="黑体" panose="02010609060101010101" pitchFamily="49" charset="-122"/>
                <a:cs typeface="Arial Bold" panose="020B0604020202020204" charset="0"/>
              </a:rPr>
              <a:t>（自</a:t>
            </a:r>
            <a:r>
              <a:rPr lang="en-US" altLang="zh-CN" b="1" spc="-40">
                <a:latin typeface="Volta Modern Display 55 Rom" pitchFamily="50" charset="0"/>
                <a:ea typeface="黑体" panose="02010609060101010101" pitchFamily="49" charset="-122"/>
                <a:cs typeface="Arial Bold" panose="020B0604020202020204" charset="0"/>
              </a:rPr>
              <a:t>2022</a:t>
            </a:r>
            <a:r>
              <a:rPr lang="zh-CN" altLang="en-US" b="1" spc="-40">
                <a:latin typeface="Volta Modern Display 55 Rom" pitchFamily="50" charset="0"/>
                <a:ea typeface="黑体" panose="02010609060101010101" pitchFamily="49" charset="-122"/>
                <a:cs typeface="Arial Bold" panose="020B0604020202020204" charset="0"/>
              </a:rPr>
              <a:t>年以来）</a:t>
            </a:r>
            <a:endParaRPr lang="en-US" altLang="zh-CN" b="1" spc="-40">
              <a:latin typeface="Volta Modern Display 55 Rom" pitchFamily="50" charset="0"/>
              <a:ea typeface="黑体" panose="02010609060101010101" pitchFamily="49" charset="-122"/>
              <a:cs typeface="Arial Bold" panose="020B0604020202020204" charset="0"/>
            </a:endParaRPr>
          </a:p>
        </p:txBody>
      </p:sp>
      <p:sp>
        <p:nvSpPr>
          <p:cNvPr id="15" name="Inhaltsplatzhalter 2"/>
          <p:cNvSpPr txBox="1"/>
          <p:nvPr/>
        </p:nvSpPr>
        <p:spPr>
          <a:xfrm>
            <a:off x="1278483" y="3273245"/>
            <a:ext cx="1821988" cy="895502"/>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9200">
              <a:lnSpc>
                <a:spcPct val="120000"/>
              </a:lnSpc>
              <a:spcBef>
                <a:spcPct val="0"/>
              </a:spcBef>
              <a:spcAft>
                <a:spcPct val="0"/>
              </a:spcAft>
              <a:buNone/>
              <a:tabLst>
                <a:tab pos="5330825" algn="r"/>
                <a:tab pos="10972165" algn="r"/>
              </a:tabLst>
              <a:defRPr/>
            </a:pPr>
            <a:r>
              <a:rPr 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100%</a:t>
            </a:r>
          </a:p>
        </p:txBody>
      </p:sp>
      <p:pic>
        <p:nvPicPr>
          <p:cNvPr id="20" name="Graphic 12"/>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4357" y="2347542"/>
            <a:ext cx="543383" cy="543383"/>
          </a:xfrm>
          <a:prstGeom prst="rect">
            <a:avLst/>
          </a:prstGeom>
        </p:spPr>
      </p:pic>
      <p:sp>
        <p:nvSpPr>
          <p:cNvPr id="29" name="Inhaltsplatzhalter 2"/>
          <p:cNvSpPr txBox="1"/>
          <p:nvPr/>
        </p:nvSpPr>
        <p:spPr>
          <a:xfrm>
            <a:off x="4198793" y="4329765"/>
            <a:ext cx="2929493" cy="303801"/>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ct val="0"/>
              </a:spcBef>
              <a:spcAft>
                <a:spcPct val="0"/>
              </a:spcAft>
              <a:buClrTx/>
              <a:buSzTx/>
              <a:buFont typeface="Wingdings" panose="05000000000000000000" pitchFamily="2" charset="2"/>
              <a:buNone/>
              <a:tabLst>
                <a:tab pos="3998595" algn="r"/>
                <a:tab pos="8229600" algn="r"/>
              </a:tabLst>
              <a:defRPr/>
            </a:pPr>
            <a:r>
              <a:rPr kumimoji="0" lang="zh-CN" altLang="en-US" b="1" i="0" u="none" strike="noStrike" kern="1200" cap="none" spc="-30" normalizeH="0" noProof="0">
                <a:ln>
                  <a:noFill/>
                </a:ln>
                <a:effectLst/>
                <a:uLnTx/>
                <a:uFillTx/>
                <a:latin typeface="Volta Modern Display 55 Rom" pitchFamily="50" charset="0"/>
                <a:ea typeface="黑体" panose="02010609060101010101" pitchFamily="49" charset="-122"/>
                <a:cs typeface="Arial Bold" panose="020B0604020202020204" charset="0"/>
              </a:rPr>
              <a:t>临床研究项目</a:t>
            </a:r>
          </a:p>
        </p:txBody>
      </p:sp>
      <p:sp>
        <p:nvSpPr>
          <p:cNvPr id="30" name="Inhaltsplatzhalter 2"/>
          <p:cNvSpPr txBox="1"/>
          <p:nvPr/>
        </p:nvSpPr>
        <p:spPr>
          <a:xfrm>
            <a:off x="4943263" y="3273245"/>
            <a:ext cx="2292041" cy="895502"/>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9200">
              <a:lnSpc>
                <a:spcPct val="120000"/>
              </a:lnSpc>
              <a:spcBef>
                <a:spcPct val="0"/>
              </a:spcBef>
              <a:spcAft>
                <a:spcPct val="0"/>
              </a:spcAft>
              <a:buNone/>
              <a:tabLst>
                <a:tab pos="5330825" algn="r"/>
                <a:tab pos="10972165" algn="r"/>
              </a:tabLst>
              <a:defRPr/>
            </a:pPr>
            <a:r>
              <a:rPr 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100+</a:t>
            </a:r>
          </a:p>
        </p:txBody>
      </p:sp>
      <p:sp>
        <p:nvSpPr>
          <p:cNvPr id="35" name="Inhaltsplatzhalter 2"/>
          <p:cNvSpPr txBox="1"/>
          <p:nvPr/>
        </p:nvSpPr>
        <p:spPr>
          <a:xfrm>
            <a:off x="8386778" y="4329765"/>
            <a:ext cx="2588311" cy="966675"/>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ct val="0"/>
              </a:spcBef>
              <a:spcAft>
                <a:spcPct val="0"/>
              </a:spcAft>
              <a:buClrTx/>
              <a:buSzTx/>
              <a:buFont typeface="Wingdings" panose="05000000000000000000" pitchFamily="2" charset="2"/>
              <a:buNone/>
              <a:tabLst>
                <a:tab pos="3998595" algn="r"/>
                <a:tab pos="8229600" algn="r"/>
              </a:tabLst>
              <a:defRPr/>
            </a:pPr>
            <a:r>
              <a:rPr kumimoji="0" lang="zh-CN" altLang="en-US" b="1" i="0" u="none" strike="noStrike" kern="1200" cap="none" spc="-30" normalizeH="0" noProof="0">
                <a:ln>
                  <a:noFill/>
                </a:ln>
                <a:effectLst/>
                <a:uLnTx/>
                <a:uFillTx/>
                <a:latin typeface="Volta Modern Display 55 Rom" pitchFamily="50" charset="0"/>
                <a:ea typeface="黑体" panose="02010609060101010101" pitchFamily="49" charset="-122"/>
                <a:cs typeface="Arial Bold" panose="020B0604020202020204" charset="0"/>
              </a:rPr>
              <a:t>新药及新适应症注册申请与全球保持同步</a:t>
            </a:r>
          </a:p>
          <a:p>
            <a:pPr marL="0" marR="0" lvl="0" indent="0" algn="ctr" defTabSz="914400" rtl="0" eaLnBrk="1" fontAlgn="auto" latinLnBrk="0" hangingPunct="1">
              <a:lnSpc>
                <a:spcPct val="120000"/>
              </a:lnSpc>
              <a:spcBef>
                <a:spcPct val="0"/>
              </a:spcBef>
              <a:spcAft>
                <a:spcPct val="0"/>
              </a:spcAft>
              <a:buClrTx/>
              <a:buSzTx/>
              <a:buFont typeface="Wingdings" panose="05000000000000000000" pitchFamily="2" charset="2"/>
              <a:buNone/>
              <a:tabLst>
                <a:tab pos="3998595" algn="r"/>
                <a:tab pos="8229600" algn="r"/>
              </a:tabLst>
              <a:defRPr/>
            </a:pPr>
            <a:r>
              <a:rPr kumimoji="0" lang="zh-CN" altLang="en-US" b="1" i="0" u="none" strike="noStrike" kern="1200" cap="none" spc="-30" normalizeH="0" noProof="0">
                <a:ln>
                  <a:noFill/>
                </a:ln>
                <a:effectLst/>
                <a:uLnTx/>
                <a:uFillTx/>
                <a:latin typeface="Volta Modern Display 55 Rom" pitchFamily="50" charset="0"/>
                <a:ea typeface="黑体" panose="02010609060101010101" pitchFamily="49" charset="-122"/>
                <a:cs typeface="Arial Bold" panose="020B0604020202020204" charset="0"/>
              </a:rPr>
              <a:t>（自</a:t>
            </a:r>
            <a:r>
              <a:rPr kumimoji="0" lang="en-US" altLang="zh-CN" b="1" i="0" u="none" strike="noStrike" kern="1200" cap="none" spc="-30" normalizeH="0" noProof="0">
                <a:ln>
                  <a:noFill/>
                </a:ln>
                <a:effectLst/>
                <a:uLnTx/>
                <a:uFillTx/>
                <a:latin typeface="Volta Modern Display 55 Rom" pitchFamily="50" charset="0"/>
                <a:ea typeface="黑体" panose="02010609060101010101" pitchFamily="49" charset="-122"/>
                <a:cs typeface="Arial Bold" panose="020B0604020202020204" charset="0"/>
              </a:rPr>
              <a:t>2026</a:t>
            </a:r>
            <a:r>
              <a:rPr kumimoji="0" lang="zh-CN" altLang="en-US" b="1" i="0" u="none" strike="noStrike" kern="1200" cap="none" spc="-30" normalizeH="0" noProof="0">
                <a:ln>
                  <a:noFill/>
                </a:ln>
                <a:effectLst/>
                <a:uLnTx/>
                <a:uFillTx/>
                <a:latin typeface="Volta Modern Display 55 Rom" pitchFamily="50" charset="0"/>
                <a:ea typeface="黑体" panose="02010609060101010101" pitchFamily="49" charset="-122"/>
                <a:cs typeface="Arial Bold" panose="020B0604020202020204" charset="0"/>
              </a:rPr>
              <a:t>年开始）</a:t>
            </a:r>
          </a:p>
        </p:txBody>
      </p:sp>
      <p:sp>
        <p:nvSpPr>
          <p:cNvPr id="36" name="Inhaltsplatzhalter 2"/>
          <p:cNvSpPr txBox="1"/>
          <p:nvPr/>
        </p:nvSpPr>
        <p:spPr>
          <a:xfrm>
            <a:off x="8861877" y="3278096"/>
            <a:ext cx="2051640" cy="895502"/>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9200">
              <a:lnSpc>
                <a:spcPct val="120000"/>
              </a:lnSpc>
              <a:spcBef>
                <a:spcPct val="0"/>
              </a:spcBef>
              <a:spcAft>
                <a:spcPct val="0"/>
              </a:spcAft>
              <a:buNone/>
              <a:tabLst>
                <a:tab pos="5330825" algn="r"/>
                <a:tab pos="10972165" algn="r"/>
              </a:tabLst>
              <a:defRPr/>
            </a:pPr>
            <a:r>
              <a:rPr lang="en-US" altLang="zh-CN"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100</a:t>
            </a:r>
            <a:r>
              <a:rPr 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a:t>
            </a:r>
          </a:p>
        </p:txBody>
      </p:sp>
      <p:sp>
        <p:nvSpPr>
          <p:cNvPr id="41" name="list-interface-symbol_37973"/>
          <p:cNvSpPr/>
          <p:nvPr/>
        </p:nvSpPr>
        <p:spPr>
          <a:xfrm>
            <a:off x="5576988" y="2402264"/>
            <a:ext cx="503005" cy="433936"/>
          </a:xfrm>
          <a:custGeom>
            <a:avLst/>
            <a:gdLst>
              <a:gd name="connsiteX0" fmla="*/ 183082 w 607427"/>
              <a:gd name="connsiteY0" fmla="*/ 465238 h 524020"/>
              <a:gd name="connsiteX1" fmla="*/ 577966 w 607427"/>
              <a:gd name="connsiteY1" fmla="*/ 465238 h 524020"/>
              <a:gd name="connsiteX2" fmla="*/ 607427 w 607427"/>
              <a:gd name="connsiteY2" fmla="*/ 494671 h 524020"/>
              <a:gd name="connsiteX3" fmla="*/ 577966 w 607427"/>
              <a:gd name="connsiteY3" fmla="*/ 524019 h 524020"/>
              <a:gd name="connsiteX4" fmla="*/ 183082 w 607427"/>
              <a:gd name="connsiteY4" fmla="*/ 524019 h 524020"/>
              <a:gd name="connsiteX5" fmla="*/ 153621 w 607427"/>
              <a:gd name="connsiteY5" fmla="*/ 494671 h 524020"/>
              <a:gd name="connsiteX6" fmla="*/ 183082 w 607427"/>
              <a:gd name="connsiteY6" fmla="*/ 465238 h 524020"/>
              <a:gd name="connsiteX7" fmla="*/ 29461 w 607427"/>
              <a:gd name="connsiteY7" fmla="*/ 465238 h 524020"/>
              <a:gd name="connsiteX8" fmla="*/ 58922 w 607427"/>
              <a:gd name="connsiteY8" fmla="*/ 494629 h 524020"/>
              <a:gd name="connsiteX9" fmla="*/ 29461 w 607427"/>
              <a:gd name="connsiteY9" fmla="*/ 524020 h 524020"/>
              <a:gd name="connsiteX10" fmla="*/ 0 w 607427"/>
              <a:gd name="connsiteY10" fmla="*/ 494629 h 524020"/>
              <a:gd name="connsiteX11" fmla="*/ 29461 w 607427"/>
              <a:gd name="connsiteY11" fmla="*/ 465238 h 524020"/>
              <a:gd name="connsiteX12" fmla="*/ 183082 w 607427"/>
              <a:gd name="connsiteY12" fmla="*/ 304419 h 524020"/>
              <a:gd name="connsiteX13" fmla="*/ 577966 w 607427"/>
              <a:gd name="connsiteY13" fmla="*/ 304419 h 524020"/>
              <a:gd name="connsiteX14" fmla="*/ 607427 w 607427"/>
              <a:gd name="connsiteY14" fmla="*/ 333767 h 524020"/>
              <a:gd name="connsiteX15" fmla="*/ 577966 w 607427"/>
              <a:gd name="connsiteY15" fmla="*/ 363200 h 524020"/>
              <a:gd name="connsiteX16" fmla="*/ 183082 w 607427"/>
              <a:gd name="connsiteY16" fmla="*/ 363200 h 524020"/>
              <a:gd name="connsiteX17" fmla="*/ 153621 w 607427"/>
              <a:gd name="connsiteY17" fmla="*/ 333767 h 524020"/>
              <a:gd name="connsiteX18" fmla="*/ 183082 w 607427"/>
              <a:gd name="connsiteY18" fmla="*/ 304419 h 524020"/>
              <a:gd name="connsiteX19" fmla="*/ 29461 w 607427"/>
              <a:gd name="connsiteY19" fmla="*/ 304419 h 524020"/>
              <a:gd name="connsiteX20" fmla="*/ 58922 w 607427"/>
              <a:gd name="connsiteY20" fmla="*/ 333810 h 524020"/>
              <a:gd name="connsiteX21" fmla="*/ 29461 w 607427"/>
              <a:gd name="connsiteY21" fmla="*/ 363201 h 524020"/>
              <a:gd name="connsiteX22" fmla="*/ 0 w 607427"/>
              <a:gd name="connsiteY22" fmla="*/ 333810 h 524020"/>
              <a:gd name="connsiteX23" fmla="*/ 29461 w 607427"/>
              <a:gd name="connsiteY23" fmla="*/ 304419 h 524020"/>
              <a:gd name="connsiteX24" fmla="*/ 183082 w 607427"/>
              <a:gd name="connsiteY24" fmla="*/ 152139 h 524020"/>
              <a:gd name="connsiteX25" fmla="*/ 577966 w 607427"/>
              <a:gd name="connsiteY25" fmla="*/ 152139 h 524020"/>
              <a:gd name="connsiteX26" fmla="*/ 607427 w 607427"/>
              <a:gd name="connsiteY26" fmla="*/ 181565 h 524020"/>
              <a:gd name="connsiteX27" fmla="*/ 577966 w 607427"/>
              <a:gd name="connsiteY27" fmla="*/ 210991 h 524020"/>
              <a:gd name="connsiteX28" fmla="*/ 183082 w 607427"/>
              <a:gd name="connsiteY28" fmla="*/ 210991 h 524020"/>
              <a:gd name="connsiteX29" fmla="*/ 153621 w 607427"/>
              <a:gd name="connsiteY29" fmla="*/ 181565 h 524020"/>
              <a:gd name="connsiteX30" fmla="*/ 183082 w 607427"/>
              <a:gd name="connsiteY30" fmla="*/ 152139 h 524020"/>
              <a:gd name="connsiteX31" fmla="*/ 29461 w 607427"/>
              <a:gd name="connsiteY31" fmla="*/ 152139 h 524020"/>
              <a:gd name="connsiteX32" fmla="*/ 58922 w 607427"/>
              <a:gd name="connsiteY32" fmla="*/ 181565 h 524020"/>
              <a:gd name="connsiteX33" fmla="*/ 29461 w 607427"/>
              <a:gd name="connsiteY33" fmla="*/ 210991 h 524020"/>
              <a:gd name="connsiteX34" fmla="*/ 0 w 607427"/>
              <a:gd name="connsiteY34" fmla="*/ 181565 h 524020"/>
              <a:gd name="connsiteX35" fmla="*/ 29461 w 607427"/>
              <a:gd name="connsiteY35" fmla="*/ 152139 h 524020"/>
              <a:gd name="connsiteX36" fmla="*/ 183082 w 607427"/>
              <a:gd name="connsiteY36" fmla="*/ 0 h 524020"/>
              <a:gd name="connsiteX37" fmla="*/ 577966 w 607427"/>
              <a:gd name="connsiteY37" fmla="*/ 0 h 524020"/>
              <a:gd name="connsiteX38" fmla="*/ 607427 w 607427"/>
              <a:gd name="connsiteY38" fmla="*/ 29426 h 524020"/>
              <a:gd name="connsiteX39" fmla="*/ 577966 w 607427"/>
              <a:gd name="connsiteY39" fmla="*/ 58852 h 524020"/>
              <a:gd name="connsiteX40" fmla="*/ 183082 w 607427"/>
              <a:gd name="connsiteY40" fmla="*/ 58852 h 524020"/>
              <a:gd name="connsiteX41" fmla="*/ 153621 w 607427"/>
              <a:gd name="connsiteY41" fmla="*/ 29426 h 524020"/>
              <a:gd name="connsiteX42" fmla="*/ 183082 w 607427"/>
              <a:gd name="connsiteY42" fmla="*/ 0 h 524020"/>
              <a:gd name="connsiteX43" fmla="*/ 29461 w 607427"/>
              <a:gd name="connsiteY43" fmla="*/ 0 h 524020"/>
              <a:gd name="connsiteX44" fmla="*/ 58922 w 607427"/>
              <a:gd name="connsiteY44" fmla="*/ 29426 h 524020"/>
              <a:gd name="connsiteX45" fmla="*/ 29461 w 607427"/>
              <a:gd name="connsiteY45" fmla="*/ 58852 h 524020"/>
              <a:gd name="connsiteX46" fmla="*/ 0 w 607427"/>
              <a:gd name="connsiteY46" fmla="*/ 29426 h 524020"/>
              <a:gd name="connsiteX47" fmla="*/ 29461 w 607427"/>
              <a:gd name="connsiteY47" fmla="*/ 0 h 52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427" h="524020">
                <a:moveTo>
                  <a:pt x="183082" y="465238"/>
                </a:moveTo>
                <a:lnTo>
                  <a:pt x="577966" y="465238"/>
                </a:lnTo>
                <a:cubicBezTo>
                  <a:pt x="594182" y="465238"/>
                  <a:pt x="607427" y="478386"/>
                  <a:pt x="607427" y="494671"/>
                </a:cubicBezTo>
                <a:cubicBezTo>
                  <a:pt x="607427" y="510872"/>
                  <a:pt x="594182" y="524019"/>
                  <a:pt x="577966" y="524019"/>
                </a:cubicBezTo>
                <a:lnTo>
                  <a:pt x="183082" y="524019"/>
                </a:lnTo>
                <a:cubicBezTo>
                  <a:pt x="166781" y="524019"/>
                  <a:pt x="153621" y="510872"/>
                  <a:pt x="153621" y="494671"/>
                </a:cubicBezTo>
                <a:cubicBezTo>
                  <a:pt x="153621" y="478386"/>
                  <a:pt x="166781" y="465238"/>
                  <a:pt x="183082" y="465238"/>
                </a:cubicBezTo>
                <a:close/>
                <a:moveTo>
                  <a:pt x="29461" y="465238"/>
                </a:moveTo>
                <a:cubicBezTo>
                  <a:pt x="45732" y="465238"/>
                  <a:pt x="58922" y="478397"/>
                  <a:pt x="58922" y="494629"/>
                </a:cubicBezTo>
                <a:cubicBezTo>
                  <a:pt x="58922" y="510861"/>
                  <a:pt x="45732" y="524020"/>
                  <a:pt x="29461" y="524020"/>
                </a:cubicBezTo>
                <a:cubicBezTo>
                  <a:pt x="13190" y="524020"/>
                  <a:pt x="0" y="510861"/>
                  <a:pt x="0" y="494629"/>
                </a:cubicBezTo>
                <a:cubicBezTo>
                  <a:pt x="0" y="478397"/>
                  <a:pt x="13190" y="465238"/>
                  <a:pt x="29461" y="465238"/>
                </a:cubicBezTo>
                <a:close/>
                <a:moveTo>
                  <a:pt x="183082" y="304419"/>
                </a:moveTo>
                <a:lnTo>
                  <a:pt x="577966" y="304419"/>
                </a:lnTo>
                <a:cubicBezTo>
                  <a:pt x="594182" y="304419"/>
                  <a:pt x="607427" y="317566"/>
                  <a:pt x="607427" y="333767"/>
                </a:cubicBezTo>
                <a:cubicBezTo>
                  <a:pt x="607427" y="350052"/>
                  <a:pt x="594182" y="363200"/>
                  <a:pt x="577966" y="363200"/>
                </a:cubicBezTo>
                <a:lnTo>
                  <a:pt x="183082" y="363200"/>
                </a:lnTo>
                <a:cubicBezTo>
                  <a:pt x="166781" y="363200"/>
                  <a:pt x="153621" y="350052"/>
                  <a:pt x="153621" y="333767"/>
                </a:cubicBezTo>
                <a:cubicBezTo>
                  <a:pt x="153621" y="317566"/>
                  <a:pt x="166781" y="304419"/>
                  <a:pt x="183082" y="304419"/>
                </a:cubicBezTo>
                <a:close/>
                <a:moveTo>
                  <a:pt x="29461" y="304419"/>
                </a:moveTo>
                <a:cubicBezTo>
                  <a:pt x="45732" y="304419"/>
                  <a:pt x="58922" y="317578"/>
                  <a:pt x="58922" y="333810"/>
                </a:cubicBezTo>
                <a:cubicBezTo>
                  <a:pt x="58922" y="350042"/>
                  <a:pt x="45732" y="363201"/>
                  <a:pt x="29461" y="363201"/>
                </a:cubicBezTo>
                <a:cubicBezTo>
                  <a:pt x="13190" y="363201"/>
                  <a:pt x="0" y="350042"/>
                  <a:pt x="0" y="333810"/>
                </a:cubicBezTo>
                <a:cubicBezTo>
                  <a:pt x="0" y="317578"/>
                  <a:pt x="13190" y="304419"/>
                  <a:pt x="29461" y="304419"/>
                </a:cubicBezTo>
                <a:close/>
                <a:moveTo>
                  <a:pt x="183082" y="152139"/>
                </a:moveTo>
                <a:lnTo>
                  <a:pt x="577966" y="152139"/>
                </a:lnTo>
                <a:cubicBezTo>
                  <a:pt x="594182" y="152139"/>
                  <a:pt x="607427" y="165368"/>
                  <a:pt x="607427" y="181565"/>
                </a:cubicBezTo>
                <a:cubicBezTo>
                  <a:pt x="607427" y="197847"/>
                  <a:pt x="594182" y="210991"/>
                  <a:pt x="577966" y="210991"/>
                </a:cubicBezTo>
                <a:lnTo>
                  <a:pt x="183082" y="210991"/>
                </a:lnTo>
                <a:cubicBezTo>
                  <a:pt x="166781" y="210991"/>
                  <a:pt x="153621" y="197847"/>
                  <a:pt x="153621" y="181565"/>
                </a:cubicBezTo>
                <a:cubicBezTo>
                  <a:pt x="153621" y="165368"/>
                  <a:pt x="166781" y="152139"/>
                  <a:pt x="183082" y="152139"/>
                </a:cubicBezTo>
                <a:close/>
                <a:moveTo>
                  <a:pt x="29461" y="152139"/>
                </a:moveTo>
                <a:cubicBezTo>
                  <a:pt x="45732" y="152139"/>
                  <a:pt x="58922" y="165313"/>
                  <a:pt x="58922" y="181565"/>
                </a:cubicBezTo>
                <a:cubicBezTo>
                  <a:pt x="58922" y="197817"/>
                  <a:pt x="45732" y="210991"/>
                  <a:pt x="29461" y="210991"/>
                </a:cubicBezTo>
                <a:cubicBezTo>
                  <a:pt x="13190" y="210991"/>
                  <a:pt x="0" y="197817"/>
                  <a:pt x="0" y="181565"/>
                </a:cubicBezTo>
                <a:cubicBezTo>
                  <a:pt x="0" y="165313"/>
                  <a:pt x="13190" y="152139"/>
                  <a:pt x="29461" y="152139"/>
                </a:cubicBezTo>
                <a:close/>
                <a:moveTo>
                  <a:pt x="183082" y="0"/>
                </a:moveTo>
                <a:lnTo>
                  <a:pt x="577966" y="0"/>
                </a:lnTo>
                <a:cubicBezTo>
                  <a:pt x="594182" y="0"/>
                  <a:pt x="607427" y="13144"/>
                  <a:pt x="607427" y="29426"/>
                </a:cubicBezTo>
                <a:cubicBezTo>
                  <a:pt x="607427" y="45708"/>
                  <a:pt x="594182" y="58852"/>
                  <a:pt x="577966" y="58852"/>
                </a:cubicBezTo>
                <a:lnTo>
                  <a:pt x="183082" y="58852"/>
                </a:lnTo>
                <a:cubicBezTo>
                  <a:pt x="166781" y="58852"/>
                  <a:pt x="153621" y="45708"/>
                  <a:pt x="153621" y="29426"/>
                </a:cubicBezTo>
                <a:cubicBezTo>
                  <a:pt x="153621" y="13144"/>
                  <a:pt x="166781" y="0"/>
                  <a:pt x="183082" y="0"/>
                </a:cubicBezTo>
                <a:close/>
                <a:moveTo>
                  <a:pt x="29461" y="0"/>
                </a:moveTo>
                <a:cubicBezTo>
                  <a:pt x="45732" y="0"/>
                  <a:pt x="58922" y="13174"/>
                  <a:pt x="58922" y="29426"/>
                </a:cubicBezTo>
                <a:cubicBezTo>
                  <a:pt x="58922" y="45678"/>
                  <a:pt x="45732" y="58852"/>
                  <a:pt x="29461" y="58852"/>
                </a:cubicBezTo>
                <a:cubicBezTo>
                  <a:pt x="13190" y="58852"/>
                  <a:pt x="0" y="45678"/>
                  <a:pt x="0" y="29426"/>
                </a:cubicBezTo>
                <a:cubicBezTo>
                  <a:pt x="0" y="13174"/>
                  <a:pt x="13190" y="0"/>
                  <a:pt x="2946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Volta Modern Display 55 Rom" pitchFamily="50" charset="0"/>
              <a:ea typeface="黑体" panose="02010609060101010101" pitchFamily="49" charset="-122"/>
            </a:endParaRPr>
          </a:p>
        </p:txBody>
      </p:sp>
      <p:sp>
        <p:nvSpPr>
          <p:cNvPr id="42" name="iconfont-10123-4910643"/>
          <p:cNvSpPr/>
          <p:nvPr/>
        </p:nvSpPr>
        <p:spPr>
          <a:xfrm>
            <a:off x="9383034" y="2359448"/>
            <a:ext cx="595800" cy="519568"/>
          </a:xfrm>
          <a:custGeom>
            <a:avLst/>
            <a:gdLst>
              <a:gd name="T0" fmla="*/ 839 w 8564"/>
              <a:gd name="T1" fmla="*/ 4232 h 7467"/>
              <a:gd name="T2" fmla="*/ 48 w 8564"/>
              <a:gd name="T3" fmla="*/ 5114 h 7467"/>
              <a:gd name="T4" fmla="*/ 4454 w 8564"/>
              <a:gd name="T5" fmla="*/ 5529 h 7467"/>
              <a:gd name="T6" fmla="*/ 8452 w 8564"/>
              <a:gd name="T7" fmla="*/ 3632 h 7467"/>
              <a:gd name="T8" fmla="*/ 7527 w 8564"/>
              <a:gd name="T9" fmla="*/ 3094 h 7467"/>
              <a:gd name="T10" fmla="*/ 7611 w 8564"/>
              <a:gd name="T11" fmla="*/ 3455 h 7467"/>
              <a:gd name="T12" fmla="*/ 8032 w 8564"/>
              <a:gd name="T13" fmla="*/ 3706 h 7467"/>
              <a:gd name="T14" fmla="*/ 4379 w 8564"/>
              <a:gd name="T15" fmla="*/ 5109 h 7467"/>
              <a:gd name="T16" fmla="*/ 468 w 8564"/>
              <a:gd name="T17" fmla="*/ 5040 h 7467"/>
              <a:gd name="T18" fmla="*/ 863 w 8564"/>
              <a:gd name="T19" fmla="*/ 4609 h 7467"/>
              <a:gd name="T20" fmla="*/ 839 w 8564"/>
              <a:gd name="T21" fmla="*/ 4232 h 7467"/>
              <a:gd name="T22" fmla="*/ 1078 w 8564"/>
              <a:gd name="T23" fmla="*/ 3840 h 7467"/>
              <a:gd name="T24" fmla="*/ 1050 w 8564"/>
              <a:gd name="T25" fmla="*/ 4267 h 7467"/>
              <a:gd name="T26" fmla="*/ 4250 w 8564"/>
              <a:gd name="T27" fmla="*/ 7467 h 7467"/>
              <a:gd name="T28" fmla="*/ 7450 w 8564"/>
              <a:gd name="T29" fmla="*/ 4267 h 7467"/>
              <a:gd name="T30" fmla="*/ 4250 w 8564"/>
              <a:gd name="T31" fmla="*/ 1067 h 7467"/>
              <a:gd name="T32" fmla="*/ 4250 w 8564"/>
              <a:gd name="T33" fmla="*/ 1493 h 7467"/>
              <a:gd name="T34" fmla="*/ 7023 w 8564"/>
              <a:gd name="T35" fmla="*/ 4267 h 7467"/>
              <a:gd name="T36" fmla="*/ 4250 w 8564"/>
              <a:gd name="T37" fmla="*/ 7040 h 7467"/>
              <a:gd name="T38" fmla="*/ 1477 w 8564"/>
              <a:gd name="T39" fmla="*/ 4267 h 7467"/>
              <a:gd name="T40" fmla="*/ 1509 w 8564"/>
              <a:gd name="T41" fmla="*/ 3840 h 7467"/>
              <a:gd name="T42" fmla="*/ 1078 w 8564"/>
              <a:gd name="T43" fmla="*/ 3840 h 7467"/>
              <a:gd name="T44" fmla="*/ 1903 w 8564"/>
              <a:gd name="T45" fmla="*/ 1493 h 7467"/>
              <a:gd name="T46" fmla="*/ 1050 w 8564"/>
              <a:gd name="T47" fmla="*/ 1493 h 7467"/>
              <a:gd name="T48" fmla="*/ 837 w 8564"/>
              <a:gd name="T49" fmla="*/ 1707 h 7467"/>
              <a:gd name="T50" fmla="*/ 1050 w 8564"/>
              <a:gd name="T51" fmla="*/ 1920 h 7467"/>
              <a:gd name="T52" fmla="*/ 1903 w 8564"/>
              <a:gd name="T53" fmla="*/ 1920 h 7467"/>
              <a:gd name="T54" fmla="*/ 1903 w 8564"/>
              <a:gd name="T55" fmla="*/ 2773 h 7467"/>
              <a:gd name="T56" fmla="*/ 2117 w 8564"/>
              <a:gd name="T57" fmla="*/ 2987 h 7467"/>
              <a:gd name="T58" fmla="*/ 2330 w 8564"/>
              <a:gd name="T59" fmla="*/ 2773 h 7467"/>
              <a:gd name="T60" fmla="*/ 2330 w 8564"/>
              <a:gd name="T61" fmla="*/ 1920 h 7467"/>
              <a:gd name="T62" fmla="*/ 3183 w 8564"/>
              <a:gd name="T63" fmla="*/ 1920 h 7467"/>
              <a:gd name="T64" fmla="*/ 3397 w 8564"/>
              <a:gd name="T65" fmla="*/ 1707 h 7467"/>
              <a:gd name="T66" fmla="*/ 3183 w 8564"/>
              <a:gd name="T67" fmla="*/ 1493 h 7467"/>
              <a:gd name="T68" fmla="*/ 2330 w 8564"/>
              <a:gd name="T69" fmla="*/ 1493 h 7467"/>
              <a:gd name="T70" fmla="*/ 2330 w 8564"/>
              <a:gd name="T71" fmla="*/ 640 h 7467"/>
              <a:gd name="T72" fmla="*/ 2117 w 8564"/>
              <a:gd name="T73" fmla="*/ 427 h 7467"/>
              <a:gd name="T74" fmla="*/ 1903 w 8564"/>
              <a:gd name="T75" fmla="*/ 640 h 7467"/>
              <a:gd name="T76" fmla="*/ 1903 w 8564"/>
              <a:gd name="T77" fmla="*/ 1493 h 7467"/>
              <a:gd name="T78" fmla="*/ 837 w 8564"/>
              <a:gd name="T79" fmla="*/ 0 h 7467"/>
              <a:gd name="T80" fmla="*/ 3397 w 8564"/>
              <a:gd name="T81" fmla="*/ 0 h 7467"/>
              <a:gd name="T82" fmla="*/ 3823 w 8564"/>
              <a:gd name="T83" fmla="*/ 427 h 7467"/>
              <a:gd name="T84" fmla="*/ 3823 w 8564"/>
              <a:gd name="T85" fmla="*/ 2987 h 7467"/>
              <a:gd name="T86" fmla="*/ 3397 w 8564"/>
              <a:gd name="T87" fmla="*/ 3413 h 7467"/>
              <a:gd name="T88" fmla="*/ 837 w 8564"/>
              <a:gd name="T89" fmla="*/ 3413 h 7467"/>
              <a:gd name="T90" fmla="*/ 410 w 8564"/>
              <a:gd name="T91" fmla="*/ 2987 h 7467"/>
              <a:gd name="T92" fmla="*/ 410 w 8564"/>
              <a:gd name="T93" fmla="*/ 427 h 7467"/>
              <a:gd name="T94" fmla="*/ 837 w 8564"/>
              <a:gd name="T95" fmla="*/ 0 h 7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64" h="7465">
                <a:moveTo>
                  <a:pt x="839" y="4232"/>
                </a:moveTo>
                <a:cubicBezTo>
                  <a:pt x="299" y="4530"/>
                  <a:pt x="0" y="4842"/>
                  <a:pt x="48" y="5114"/>
                </a:cubicBezTo>
                <a:cubicBezTo>
                  <a:pt x="161" y="5752"/>
                  <a:pt x="2133" y="5938"/>
                  <a:pt x="4454" y="5529"/>
                </a:cubicBezTo>
                <a:cubicBezTo>
                  <a:pt x="6774" y="5120"/>
                  <a:pt x="8564" y="4271"/>
                  <a:pt x="8452" y="3632"/>
                </a:cubicBezTo>
                <a:cubicBezTo>
                  <a:pt x="8407" y="3378"/>
                  <a:pt x="8067" y="3196"/>
                  <a:pt x="7527" y="3094"/>
                </a:cubicBezTo>
                <a:cubicBezTo>
                  <a:pt x="7561" y="3212"/>
                  <a:pt x="7590" y="3332"/>
                  <a:pt x="7611" y="3455"/>
                </a:cubicBezTo>
                <a:cubicBezTo>
                  <a:pt x="7862" y="3510"/>
                  <a:pt x="8012" y="3594"/>
                  <a:pt x="8032" y="3706"/>
                </a:cubicBezTo>
                <a:cubicBezTo>
                  <a:pt x="8103" y="4113"/>
                  <a:pt x="6468" y="4740"/>
                  <a:pt x="4379" y="5109"/>
                </a:cubicBezTo>
                <a:cubicBezTo>
                  <a:pt x="2291" y="5477"/>
                  <a:pt x="540" y="5446"/>
                  <a:pt x="468" y="5040"/>
                </a:cubicBezTo>
                <a:cubicBezTo>
                  <a:pt x="446" y="4913"/>
                  <a:pt x="590" y="4765"/>
                  <a:pt x="863" y="4609"/>
                </a:cubicBezTo>
                <a:cubicBezTo>
                  <a:pt x="849" y="4484"/>
                  <a:pt x="841" y="4358"/>
                  <a:pt x="839" y="4232"/>
                </a:cubicBezTo>
                <a:close/>
                <a:moveTo>
                  <a:pt x="1078" y="3840"/>
                </a:moveTo>
                <a:cubicBezTo>
                  <a:pt x="1059" y="3981"/>
                  <a:pt x="1050" y="4124"/>
                  <a:pt x="1050" y="4267"/>
                </a:cubicBezTo>
                <a:cubicBezTo>
                  <a:pt x="1050" y="6034"/>
                  <a:pt x="2483" y="7467"/>
                  <a:pt x="4250" y="7467"/>
                </a:cubicBezTo>
                <a:cubicBezTo>
                  <a:pt x="6017" y="7467"/>
                  <a:pt x="7450" y="6034"/>
                  <a:pt x="7450" y="4267"/>
                </a:cubicBezTo>
                <a:cubicBezTo>
                  <a:pt x="7450" y="2499"/>
                  <a:pt x="6017" y="1067"/>
                  <a:pt x="4250" y="1067"/>
                </a:cubicBezTo>
                <a:lnTo>
                  <a:pt x="4250" y="1493"/>
                </a:lnTo>
                <a:cubicBezTo>
                  <a:pt x="5782" y="1493"/>
                  <a:pt x="7023" y="2735"/>
                  <a:pt x="7023" y="4267"/>
                </a:cubicBezTo>
                <a:cubicBezTo>
                  <a:pt x="7023" y="5798"/>
                  <a:pt x="5782" y="7040"/>
                  <a:pt x="4250" y="7040"/>
                </a:cubicBezTo>
                <a:cubicBezTo>
                  <a:pt x="2718" y="7040"/>
                  <a:pt x="1477" y="5798"/>
                  <a:pt x="1477" y="4267"/>
                </a:cubicBezTo>
                <a:cubicBezTo>
                  <a:pt x="1477" y="4122"/>
                  <a:pt x="1488" y="3979"/>
                  <a:pt x="1509" y="3840"/>
                </a:cubicBezTo>
                <a:lnTo>
                  <a:pt x="1078" y="3840"/>
                </a:lnTo>
                <a:close/>
                <a:moveTo>
                  <a:pt x="1903" y="1493"/>
                </a:moveTo>
                <a:lnTo>
                  <a:pt x="1050" y="1493"/>
                </a:lnTo>
                <a:cubicBezTo>
                  <a:pt x="932" y="1493"/>
                  <a:pt x="837" y="1589"/>
                  <a:pt x="837" y="1707"/>
                </a:cubicBezTo>
                <a:cubicBezTo>
                  <a:pt x="837" y="1825"/>
                  <a:pt x="932" y="1920"/>
                  <a:pt x="1050" y="1920"/>
                </a:cubicBezTo>
                <a:lnTo>
                  <a:pt x="1903" y="1920"/>
                </a:lnTo>
                <a:lnTo>
                  <a:pt x="1903" y="2773"/>
                </a:lnTo>
                <a:cubicBezTo>
                  <a:pt x="1903" y="2891"/>
                  <a:pt x="1999" y="2987"/>
                  <a:pt x="2117" y="2987"/>
                </a:cubicBezTo>
                <a:cubicBezTo>
                  <a:pt x="2234" y="2987"/>
                  <a:pt x="2330" y="2891"/>
                  <a:pt x="2330" y="2773"/>
                </a:cubicBezTo>
                <a:lnTo>
                  <a:pt x="2330" y="1920"/>
                </a:lnTo>
                <a:lnTo>
                  <a:pt x="3183" y="1920"/>
                </a:lnTo>
                <a:cubicBezTo>
                  <a:pt x="3301" y="1920"/>
                  <a:pt x="3397" y="1824"/>
                  <a:pt x="3397" y="1707"/>
                </a:cubicBezTo>
                <a:cubicBezTo>
                  <a:pt x="3397" y="1589"/>
                  <a:pt x="3301" y="1493"/>
                  <a:pt x="3183" y="1493"/>
                </a:cubicBezTo>
                <a:lnTo>
                  <a:pt x="2330" y="1493"/>
                </a:lnTo>
                <a:lnTo>
                  <a:pt x="2330" y="640"/>
                </a:lnTo>
                <a:cubicBezTo>
                  <a:pt x="2330" y="522"/>
                  <a:pt x="2234" y="427"/>
                  <a:pt x="2117" y="427"/>
                </a:cubicBezTo>
                <a:cubicBezTo>
                  <a:pt x="1999" y="427"/>
                  <a:pt x="1903" y="522"/>
                  <a:pt x="1903" y="640"/>
                </a:cubicBezTo>
                <a:lnTo>
                  <a:pt x="1903" y="1493"/>
                </a:lnTo>
                <a:close/>
                <a:moveTo>
                  <a:pt x="837" y="0"/>
                </a:moveTo>
                <a:lnTo>
                  <a:pt x="3397" y="0"/>
                </a:lnTo>
                <a:cubicBezTo>
                  <a:pt x="3632" y="0"/>
                  <a:pt x="3823" y="191"/>
                  <a:pt x="3823" y="427"/>
                </a:cubicBezTo>
                <a:lnTo>
                  <a:pt x="3823" y="2987"/>
                </a:lnTo>
                <a:cubicBezTo>
                  <a:pt x="3823" y="3222"/>
                  <a:pt x="3632" y="3413"/>
                  <a:pt x="3397" y="3413"/>
                </a:cubicBezTo>
                <a:lnTo>
                  <a:pt x="837" y="3413"/>
                </a:lnTo>
                <a:cubicBezTo>
                  <a:pt x="601" y="3413"/>
                  <a:pt x="410" y="3222"/>
                  <a:pt x="410" y="2987"/>
                </a:cubicBezTo>
                <a:lnTo>
                  <a:pt x="410" y="427"/>
                </a:lnTo>
                <a:cubicBezTo>
                  <a:pt x="410" y="191"/>
                  <a:pt x="601" y="0"/>
                  <a:pt x="8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Volta Modern Display 55 Rom" pitchFamily="50" charset="0"/>
              <a:ea typeface="黑体" panose="02010609060101010101" pitchFamily="49" charset="-122"/>
            </a:endParaRPr>
          </a:p>
        </p:txBody>
      </p:sp>
      <p:sp>
        <p:nvSpPr>
          <p:cNvPr id="5" name="Slide Number Placeholder 3"/>
          <p:cNvSpPr>
            <a:spLocks noGrp="1"/>
          </p:cNvSpPr>
          <p:nvPr>
            <p:ph type="sldNum" sz="quarter" idx="12"/>
          </p:nvPr>
        </p:nvSpPr>
        <p:spPr/>
        <p:txBody>
          <a:bodyPr/>
          <a:lstStyle/>
          <a:p>
            <a:fld id="{03CB0E19-F4C8-4F98-96D2-CE1ECDE59975}" type="slidenum">
              <a:rPr lang="en-GB" sz="675"/>
              <a:t>16</a:t>
            </a:fld>
            <a:endParaRPr lang="en-GB" sz="675"/>
          </a:p>
        </p:txBody>
      </p:sp>
      <p:pic>
        <p:nvPicPr>
          <p:cNvPr id="3" name="Graphic 19">
            <a:extLst>
              <a:ext uri="{FF2B5EF4-FFF2-40B4-BE49-F238E27FC236}">
                <a16:creationId xmlns:a16="http://schemas.microsoft.com/office/drawing/2014/main" id="{D6A05173-21D1-A606-AA41-825C3D630F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42044" y="1864239"/>
            <a:ext cx="1211891" cy="1211891"/>
          </a:xfrm>
          <a:prstGeom prst="rect">
            <a:avLst/>
          </a:prstGeom>
        </p:spPr>
      </p:pic>
      <p:pic>
        <p:nvPicPr>
          <p:cNvPr id="4" name="Graphic 35">
            <a:extLst>
              <a:ext uri="{FF2B5EF4-FFF2-40B4-BE49-F238E27FC236}">
                <a16:creationId xmlns:a16="http://schemas.microsoft.com/office/drawing/2014/main" id="{777B944F-2AD0-D1A0-9EB9-564BB37B5A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77926" y="1864782"/>
            <a:ext cx="1211891" cy="1211891"/>
          </a:xfrm>
          <a:prstGeom prst="rect">
            <a:avLst/>
          </a:prstGeom>
        </p:spPr>
      </p:pic>
      <p:pic>
        <p:nvPicPr>
          <p:cNvPr id="6" name="Graphic 61">
            <a:extLst>
              <a:ext uri="{FF2B5EF4-FFF2-40B4-BE49-F238E27FC236}">
                <a16:creationId xmlns:a16="http://schemas.microsoft.com/office/drawing/2014/main" id="{5A005E00-4564-C4E4-E6E5-724BF06AB4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90315" y="1864782"/>
            <a:ext cx="1211891" cy="1211891"/>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a:xfrm>
            <a:off x="604838" y="385517"/>
            <a:ext cx="9235577" cy="1065279"/>
          </a:xfrm>
        </p:spPr>
        <p:txBody>
          <a:bodyPr>
            <a:normAutofit/>
          </a:bodyPr>
          <a:lstStyle/>
          <a:p>
            <a:r>
              <a:rPr lang="zh-CN" altLang="en-US">
                <a:latin typeface="Volta Modern Display 55 Rom" pitchFamily="50" charset="0"/>
                <a:ea typeface="黑体" panose="02010609060101010101" pitchFamily="49" charset="-122"/>
              </a:rPr>
              <a:t>通过高品质的“中国制造”创新药服务中国患者</a:t>
            </a:r>
            <a:endParaRPr lang="en-US" altLang="zh-CN">
              <a:latin typeface="Volta Modern Display 55 Rom" pitchFamily="50" charset="0"/>
              <a:ea typeface="黑体" panose="02010609060101010101" pitchFamily="49" charset="-122"/>
            </a:endParaRPr>
          </a:p>
        </p:txBody>
      </p:sp>
      <p:sp>
        <p:nvSpPr>
          <p:cNvPr id="38" name="Inhaltsplatzhalter 2"/>
          <p:cNvSpPr txBox="1"/>
          <p:nvPr/>
        </p:nvSpPr>
        <p:spPr>
          <a:xfrm>
            <a:off x="6411022" y="3419055"/>
            <a:ext cx="4932679" cy="938840"/>
          </a:xfrm>
          <a:prstGeom prst="rect">
            <a:avLst/>
          </a:prstGeom>
          <a:solidFill>
            <a:schemeClr val="bg1">
              <a:lumMod val="95000"/>
            </a:schemeClr>
          </a:solidFill>
        </p:spPr>
        <p:txBody>
          <a:bodyPr wrap="square" lIns="144000" tIns="144000" rIns="0" bIns="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9200">
              <a:spcBef>
                <a:spcPct val="0"/>
              </a:spcBef>
              <a:spcAft>
                <a:spcPts val="800"/>
              </a:spcAft>
              <a:buNone/>
              <a:tabLst>
                <a:tab pos="5330825" algn="r"/>
                <a:tab pos="10971530" algn="r"/>
              </a:tabLst>
              <a:defRPr/>
            </a:pPr>
            <a:endParaRPr lang="en-GB" sz="1400">
              <a:latin typeface="Volta Modern Display 55 Rom" pitchFamily="50" charset="0"/>
              <a:ea typeface="黑体" panose="02010609060101010101" pitchFamily="49" charset="-122"/>
            </a:endParaRPr>
          </a:p>
        </p:txBody>
      </p:sp>
      <p:pic>
        <p:nvPicPr>
          <p:cNvPr id="2" name="图片 1"/>
          <p:cNvPicPr>
            <a:picLocks noChangeAspect="1"/>
          </p:cNvPicPr>
          <p:nvPr/>
        </p:nvPicPr>
        <p:blipFill>
          <a:blip r:embed="rId3"/>
          <a:stretch>
            <a:fillRect/>
          </a:stretch>
        </p:blipFill>
        <p:spPr>
          <a:xfrm>
            <a:off x="738033" y="2218987"/>
            <a:ext cx="4932679" cy="2841231"/>
          </a:xfrm>
          <a:prstGeom prst="round2SameRect">
            <a:avLst>
              <a:gd name="adj1" fmla="val 0"/>
              <a:gd name="adj2" fmla="val 0"/>
            </a:avLst>
          </a:prstGeom>
        </p:spPr>
      </p:pic>
      <p:sp>
        <p:nvSpPr>
          <p:cNvPr id="9" name="文本框 8"/>
          <p:cNvSpPr txBox="1"/>
          <p:nvPr/>
        </p:nvSpPr>
        <p:spPr>
          <a:xfrm>
            <a:off x="5931021" y="4528265"/>
            <a:ext cx="5522946" cy="585610"/>
          </a:xfrm>
          <a:prstGeom prst="rect">
            <a:avLst/>
          </a:prstGeom>
          <a:noFill/>
        </p:spPr>
        <p:txBody>
          <a:bodyPr wrap="square">
            <a:spAutoFit/>
          </a:bodyPr>
          <a:lstStyle/>
          <a:p>
            <a:pPr marL="171450" marR="0" lvl="0" indent="-171450" fontAlgn="auto">
              <a:lnSpc>
                <a:spcPct val="120000"/>
              </a:lnSpc>
              <a:spcBef>
                <a:spcPct val="0"/>
              </a:spcBef>
              <a:spcAft>
                <a:spcPct val="0"/>
              </a:spcAft>
              <a:buClrTx/>
              <a:buSzTx/>
              <a:buFont typeface="Arial" panose="020B0604020202020204" pitchFamily="34" charset="0"/>
              <a:buChar char="•"/>
              <a:tabLst>
                <a:tab pos="3998595" algn="r"/>
                <a:tab pos="8229600" algn="r"/>
              </a:tabLst>
              <a:defRPr/>
            </a:pPr>
            <a:r>
              <a:rPr lang="zh-CN" altLang="en-US" sz="1400">
                <a:solidFill>
                  <a:schemeClr val="tx1"/>
                </a:solidFill>
                <a:latin typeface="Volta Modern Display 55 Rom" pitchFamily="50" charset="0"/>
                <a:ea typeface="黑体" panose="02010609060101010101" pitchFamily="49" charset="-122"/>
                <a:cs typeface="Arial" panose="020B0604020202020204" pitchFamily="34" charset="0"/>
              </a:rPr>
              <a:t>专注于创新药物生产</a:t>
            </a:r>
          </a:p>
          <a:p>
            <a:pPr marL="171450" marR="0" lvl="0" indent="-171450" fontAlgn="auto">
              <a:lnSpc>
                <a:spcPct val="120000"/>
              </a:lnSpc>
              <a:spcBef>
                <a:spcPct val="0"/>
              </a:spcBef>
              <a:spcAft>
                <a:spcPct val="0"/>
              </a:spcAft>
              <a:buClrTx/>
              <a:buSzTx/>
              <a:buFont typeface="Arial" panose="020B0604020202020204" pitchFamily="34" charset="0"/>
              <a:buChar char="•"/>
              <a:tabLst>
                <a:tab pos="3998595" algn="r"/>
                <a:tab pos="8229600" algn="r"/>
              </a:tabLst>
              <a:defRPr/>
            </a:pPr>
            <a:r>
              <a:rPr lang="zh-CN" altLang="en-US" sz="1400">
                <a:solidFill>
                  <a:schemeClr val="tx1"/>
                </a:solidFill>
                <a:latin typeface="Volta Modern Display 55 Rom" pitchFamily="50" charset="0"/>
                <a:ea typeface="黑体" panose="02010609060101010101" pitchFamily="49" charset="-122"/>
                <a:cs typeface="Arial" panose="020B0604020202020204" pitchFamily="34" charset="0"/>
              </a:rPr>
              <a:t>已成为诺华全球制造供应网络中的重要生产基地</a:t>
            </a:r>
          </a:p>
        </p:txBody>
      </p:sp>
      <p:grpSp>
        <p:nvGrpSpPr>
          <p:cNvPr id="22" name="组合 21"/>
          <p:cNvGrpSpPr/>
          <p:nvPr/>
        </p:nvGrpSpPr>
        <p:grpSpPr>
          <a:xfrm>
            <a:off x="7195290" y="3444355"/>
            <a:ext cx="2099540" cy="904854"/>
            <a:chOff x="4889598" y="1186934"/>
            <a:chExt cx="2030881" cy="678640"/>
          </a:xfrm>
        </p:grpSpPr>
        <p:sp>
          <p:nvSpPr>
            <p:cNvPr id="23" name="TextBox 13"/>
            <p:cNvSpPr txBox="1"/>
            <p:nvPr/>
          </p:nvSpPr>
          <p:spPr>
            <a:xfrm>
              <a:off x="4889598" y="1186934"/>
              <a:ext cx="2030881" cy="369332"/>
            </a:xfrm>
            <a:prstGeom prst="rect">
              <a:avLst/>
            </a:prstGeom>
            <a:noFill/>
          </p:spPr>
          <p:txBody>
            <a:bodyPr wrap="square" lIns="0" tIns="0" rIns="0" bIns="0">
              <a:spAutoFit/>
            </a:bodyPr>
            <a:lstStyle/>
            <a:p>
              <a:pPr defTabSz="1219200">
                <a:spcBef>
                  <a:spcPct val="0"/>
                </a:spcBef>
                <a:spcAft>
                  <a:spcPct val="0"/>
                </a:spcAft>
                <a:tabLst>
                  <a:tab pos="2190115" algn="l"/>
                </a:tabLst>
                <a:defRPr/>
              </a:pPr>
              <a:r>
                <a:rPr lang="en-GB"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30</a:t>
              </a:r>
              <a:r>
                <a:rPr lang="zh-CN" altLang="en-US"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亿</a:t>
              </a:r>
              <a:r>
                <a:rPr lang="en-GB"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 </a:t>
              </a:r>
              <a:r>
                <a:rPr lang="zh-CN" altLang="en-US"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片</a:t>
              </a:r>
              <a:r>
                <a:rPr lang="en-US" altLang="zh-CN"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a:t>
              </a:r>
              <a:r>
                <a:rPr lang="zh-CN" altLang="en-US"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粒</a:t>
              </a:r>
              <a:r>
                <a:rPr lang="en-US" altLang="zh-CN"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a:t>
              </a:r>
              <a:endParaRPr lang="zh-CN" altLang="zh-CN"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endParaRPr>
            </a:p>
          </p:txBody>
        </p:sp>
        <p:sp>
          <p:nvSpPr>
            <p:cNvPr id="24" name="TextBox 16"/>
            <p:cNvSpPr txBox="1"/>
            <p:nvPr/>
          </p:nvSpPr>
          <p:spPr>
            <a:xfrm>
              <a:off x="4889598" y="1588575"/>
              <a:ext cx="1955157" cy="276999"/>
            </a:xfrm>
            <a:prstGeom prst="rect">
              <a:avLst/>
            </a:prstGeom>
            <a:noFill/>
          </p:spPr>
          <p:txBody>
            <a:bodyPr wrap="square" lIns="0" tIns="0" rIns="0" bIns="0">
              <a:spAutoFit/>
            </a:bodyPr>
            <a:lstStyle/>
            <a:p>
              <a:pPr>
                <a:defRPr/>
              </a:pPr>
              <a:r>
                <a:rPr lang="zh-CN" altLang="en-US" sz="1200" kern="0">
                  <a:solidFill>
                    <a:srgbClr val="000000"/>
                  </a:solidFill>
                  <a:latin typeface="Volta Modern Display 55 Rom" pitchFamily="50" charset="0"/>
                  <a:ea typeface="黑体" panose="02010609060101010101" pitchFamily="49" charset="-122"/>
                </a:rPr>
                <a:t>制程供应最高年产能 </a:t>
              </a:r>
            </a:p>
            <a:p>
              <a:pPr>
                <a:defRPr/>
              </a:pPr>
              <a:endParaRPr lang="en-US" altLang="zh-CN" sz="1200" kern="0">
                <a:solidFill>
                  <a:srgbClr val="000000"/>
                </a:solidFill>
                <a:latin typeface="Volta Modern Display 55 Rom" pitchFamily="50" charset="0"/>
                <a:ea typeface="黑体" panose="02010609060101010101" pitchFamily="49" charset="-122"/>
              </a:endParaRPr>
            </a:p>
          </p:txBody>
        </p:sp>
      </p:grpSp>
      <p:grpSp>
        <p:nvGrpSpPr>
          <p:cNvPr id="26" name="组合 25"/>
          <p:cNvGrpSpPr/>
          <p:nvPr/>
        </p:nvGrpSpPr>
        <p:grpSpPr>
          <a:xfrm>
            <a:off x="9294829" y="3444350"/>
            <a:ext cx="2496839" cy="720187"/>
            <a:chOff x="4889597" y="1186934"/>
            <a:chExt cx="2579587" cy="540141"/>
          </a:xfrm>
        </p:grpSpPr>
        <p:sp>
          <p:nvSpPr>
            <p:cNvPr id="27" name="TextBox 13"/>
            <p:cNvSpPr txBox="1"/>
            <p:nvPr/>
          </p:nvSpPr>
          <p:spPr>
            <a:xfrm>
              <a:off x="4889597" y="1186934"/>
              <a:ext cx="2162901" cy="369333"/>
            </a:xfrm>
            <a:prstGeom prst="rect">
              <a:avLst/>
            </a:prstGeom>
            <a:noFill/>
          </p:spPr>
          <p:txBody>
            <a:bodyPr wrap="square" lIns="0" tIns="0" rIns="0" bIns="0">
              <a:spAutoFit/>
            </a:bodyPr>
            <a:lstStyle/>
            <a:p>
              <a:pPr defTabSz="1219200">
                <a:spcBef>
                  <a:spcPct val="0"/>
                </a:spcBef>
                <a:spcAft>
                  <a:spcPct val="0"/>
                </a:spcAft>
                <a:tabLst>
                  <a:tab pos="2190115" algn="l"/>
                </a:tabLst>
                <a:defRPr/>
              </a:pPr>
              <a:r>
                <a:rPr lang="en-US" altLang="zh-CN"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5</a:t>
              </a:r>
              <a:r>
                <a:rPr lang="zh-CN" altLang="en-US"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亿</a:t>
              </a:r>
              <a:r>
                <a:rPr lang="en-US" altLang="zh-CN"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5</a:t>
              </a:r>
              <a:r>
                <a:rPr lang="zh-CN" altLang="en-US"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千万 </a:t>
              </a:r>
              <a:r>
                <a:rPr lang="zh-CN" altLang="en-US"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盒</a:t>
              </a:r>
            </a:p>
          </p:txBody>
        </p:sp>
        <p:sp>
          <p:nvSpPr>
            <p:cNvPr id="28" name="TextBox 16"/>
            <p:cNvSpPr txBox="1"/>
            <p:nvPr/>
          </p:nvSpPr>
          <p:spPr>
            <a:xfrm>
              <a:off x="4889599" y="1588575"/>
              <a:ext cx="2579585" cy="138500"/>
            </a:xfrm>
            <a:prstGeom prst="rect">
              <a:avLst/>
            </a:prstGeom>
            <a:noFill/>
          </p:spPr>
          <p:txBody>
            <a:bodyPr wrap="square" lIns="0" tIns="0" rIns="0" bIns="0">
              <a:spAutoFit/>
            </a:bodyPr>
            <a:lstStyle/>
            <a:p>
              <a:pPr defTabSz="1219200">
                <a:spcBef>
                  <a:spcPct val="0"/>
                </a:spcBef>
                <a:spcAft>
                  <a:spcPct val="0"/>
                </a:spcAft>
                <a:defRPr/>
              </a:pPr>
              <a:r>
                <a:rPr lang="zh-CN" altLang="en-US" sz="1200" kern="0">
                  <a:solidFill>
                    <a:srgbClr val="000000"/>
                  </a:solidFill>
                  <a:latin typeface="Volta Modern Display 55 Rom" pitchFamily="50" charset="0"/>
                  <a:ea typeface="黑体" panose="02010609060101010101" pitchFamily="49" charset="-122"/>
                </a:rPr>
                <a:t>包装供应最高年产能</a:t>
              </a:r>
            </a:p>
          </p:txBody>
        </p:sp>
      </p:grpSp>
      <p:sp>
        <p:nvSpPr>
          <p:cNvPr id="33" name="Inhaltsplatzhalter 2"/>
          <p:cNvSpPr txBox="1"/>
          <p:nvPr/>
        </p:nvSpPr>
        <p:spPr>
          <a:xfrm>
            <a:off x="6411022" y="2272609"/>
            <a:ext cx="4932679" cy="930500"/>
          </a:xfrm>
          <a:prstGeom prst="rect">
            <a:avLst/>
          </a:prstGeom>
          <a:solidFill>
            <a:schemeClr val="bg1">
              <a:lumMod val="95000"/>
            </a:schemeClr>
          </a:solidFill>
        </p:spPr>
        <p:txBody>
          <a:bodyPr wrap="square" lIns="144000" tIns="144000" rIns="0" bIns="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9200">
              <a:spcBef>
                <a:spcPct val="0"/>
              </a:spcBef>
              <a:spcAft>
                <a:spcPts val="800"/>
              </a:spcAft>
              <a:buNone/>
              <a:tabLst>
                <a:tab pos="5330825" algn="r"/>
                <a:tab pos="10971530" algn="r"/>
              </a:tabLst>
              <a:defRPr/>
            </a:pPr>
            <a:endParaRPr lang="en-GB" sz="1400">
              <a:latin typeface="Volta Modern Display 55 Rom" pitchFamily="50" charset="0"/>
              <a:ea typeface="黑体" panose="02010609060101010101" pitchFamily="49" charset="-122"/>
            </a:endParaRPr>
          </a:p>
        </p:txBody>
      </p:sp>
      <p:grpSp>
        <p:nvGrpSpPr>
          <p:cNvPr id="16" name="组合 15"/>
          <p:cNvGrpSpPr/>
          <p:nvPr/>
        </p:nvGrpSpPr>
        <p:grpSpPr>
          <a:xfrm>
            <a:off x="7195290" y="2292982"/>
            <a:ext cx="2522413" cy="750966"/>
            <a:chOff x="4487233" y="1186934"/>
            <a:chExt cx="2439924" cy="563224"/>
          </a:xfrm>
        </p:grpSpPr>
        <p:sp>
          <p:nvSpPr>
            <p:cNvPr id="12" name="TextBox 13"/>
            <p:cNvSpPr txBox="1"/>
            <p:nvPr/>
          </p:nvSpPr>
          <p:spPr>
            <a:xfrm>
              <a:off x="4487233" y="1186934"/>
              <a:ext cx="2439924" cy="369332"/>
            </a:xfrm>
            <a:prstGeom prst="rect">
              <a:avLst/>
            </a:prstGeom>
            <a:noFill/>
          </p:spPr>
          <p:txBody>
            <a:bodyPr wrap="square" lIns="0" tIns="0" rIns="0" bIns="0">
              <a:spAutoFit/>
            </a:bodyPr>
            <a:lstStyle/>
            <a:p>
              <a:pPr defTabSz="1219200">
                <a:spcBef>
                  <a:spcPct val="0"/>
                </a:spcBef>
                <a:spcAft>
                  <a:spcPct val="0"/>
                </a:spcAft>
                <a:tabLst>
                  <a:tab pos="2190115" algn="l"/>
                </a:tabLst>
                <a:defRPr/>
              </a:pPr>
              <a:r>
                <a:rPr lang="en-GB" altLang="zh-CN"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~8</a:t>
              </a:r>
              <a:r>
                <a:rPr lang="zh-CN" altLang="en-US" sz="32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亿</a:t>
              </a:r>
              <a:r>
                <a:rPr lang="en-GB" sz="3200" b="1" kern="0" spc="-67">
                  <a:gradFill>
                    <a:gsLst>
                      <a:gs pos="0">
                        <a:schemeClr val="accent2"/>
                      </a:gs>
                      <a:gs pos="100000">
                        <a:srgbClr val="FFA807"/>
                      </a:gs>
                    </a:gsLst>
                    <a:lin ang="0" scaled="0"/>
                  </a:gradFill>
                  <a:latin typeface="Volta Modern Display 55 Rom" pitchFamily="50" charset="0"/>
                  <a:ea typeface="黑体" panose="02010609060101010101" pitchFamily="49" charset="-122"/>
                </a:rPr>
                <a:t>  </a:t>
              </a:r>
              <a:r>
                <a:rPr lang="zh-CN" altLang="en-US" sz="1870" b="1" kern="0" spc="-67">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人民币</a:t>
              </a:r>
              <a:endParaRPr lang="en-GB" sz="187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endParaRPr>
            </a:p>
          </p:txBody>
        </p:sp>
        <p:sp>
          <p:nvSpPr>
            <p:cNvPr id="13" name="TextBox 16"/>
            <p:cNvSpPr txBox="1"/>
            <p:nvPr/>
          </p:nvSpPr>
          <p:spPr>
            <a:xfrm>
              <a:off x="4487235" y="1588575"/>
              <a:ext cx="1729582" cy="161583"/>
            </a:xfrm>
            <a:prstGeom prst="rect">
              <a:avLst/>
            </a:prstGeom>
            <a:noFill/>
          </p:spPr>
          <p:txBody>
            <a:bodyPr wrap="square" lIns="0" tIns="0" rIns="0" bIns="0">
              <a:spAutoFit/>
            </a:bodyPr>
            <a:lstStyle/>
            <a:p>
              <a:pPr marL="0" marR="0" lvl="0" indent="0" defTabSz="914400" eaLnBrk="1" fontAlgn="auto" latinLnBrk="0" hangingPunct="1">
                <a:lnSpc>
                  <a:spcPct val="100000"/>
                </a:lnSpc>
                <a:spcBef>
                  <a:spcPct val="0"/>
                </a:spcBef>
                <a:spcAft>
                  <a:spcPct val="0"/>
                </a:spcAft>
                <a:buClrTx/>
                <a:buSzTx/>
                <a:buFontTx/>
                <a:buNone/>
                <a:defRPr/>
              </a:pPr>
              <a:r>
                <a:rPr lang="zh-CN" altLang="en-US" sz="1400" kern="0">
                  <a:solidFill>
                    <a:srgbClr val="000000"/>
                  </a:solidFill>
                  <a:latin typeface="Volta Modern Display 55 Rom" pitchFamily="50" charset="0"/>
                  <a:ea typeface="黑体" panose="02010609060101010101" pitchFamily="49" charset="-122"/>
                </a:rPr>
                <a:t>总投资</a:t>
              </a:r>
            </a:p>
          </p:txBody>
        </p:sp>
      </p:grpSp>
      <p:grpSp>
        <p:nvGrpSpPr>
          <p:cNvPr id="3" name="组合 2"/>
          <p:cNvGrpSpPr/>
          <p:nvPr/>
        </p:nvGrpSpPr>
        <p:grpSpPr>
          <a:xfrm>
            <a:off x="5930477" y="2302933"/>
            <a:ext cx="816000" cy="816000"/>
            <a:chOff x="7370" y="2661"/>
            <a:chExt cx="1134" cy="1082"/>
          </a:xfrm>
        </p:grpSpPr>
        <p:sp>
          <p:nvSpPr>
            <p:cNvPr id="43" name="Inhaltsplatzhalter 2"/>
            <p:cNvSpPr txBox="1"/>
            <p:nvPr/>
          </p:nvSpPr>
          <p:spPr>
            <a:xfrm>
              <a:off x="7370" y="2661"/>
              <a:ext cx="1134" cy="1082"/>
            </a:xfrm>
            <a:prstGeom prst="roundRect">
              <a:avLst>
                <a:gd name="adj" fmla="val 50000"/>
              </a:avLst>
            </a:prstGeom>
            <a:gradFill>
              <a:gsLst>
                <a:gs pos="0">
                  <a:schemeClr val="accent2"/>
                </a:gs>
                <a:gs pos="100000">
                  <a:schemeClr val="accent3"/>
                </a:gs>
              </a:gsLst>
              <a:lin ang="18000002" scaled="1"/>
            </a:gradFill>
            <a:ln w="6588" cap="flat">
              <a:noFill/>
              <a:prstDash val="solid"/>
              <a:miter/>
            </a:ln>
          </p:spPr>
          <p:txBody>
            <a:bodyPr rot="0" spcFirstLastPara="0" vertOverflow="overflow" horzOverflow="overflow" vert="horz" wrap="square" lIns="121920" tIns="60960" rIns="121920" bIns="60960" numCol="1" spcCol="0" rtlCol="0" fromWordArt="0" anchor="ctr" anchorCtr="0" forceAA="0" compatLnSpc="1">
              <a:noAutofit/>
            </a:bodyPr>
            <a:lstStyle>
              <a:defPPr>
                <a:defRPr lang="en-US"/>
              </a:defPPr>
              <a:lvl1pPr>
                <a:defRPr>
                  <a:latin typeface="+mn-ea"/>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400">
                <a:latin typeface="Volta Modern Display 55 Rom" pitchFamily="50" charset="0"/>
                <a:ea typeface="黑体" panose="02010609060101010101" pitchFamily="49" charset="-122"/>
              </a:endParaRPr>
            </a:p>
          </p:txBody>
        </p:sp>
        <p:sp>
          <p:nvSpPr>
            <p:cNvPr id="52" name="iconfont-1142-853591"/>
            <p:cNvSpPr/>
            <p:nvPr/>
          </p:nvSpPr>
          <p:spPr>
            <a:xfrm>
              <a:off x="7633" y="2851"/>
              <a:ext cx="607" cy="703"/>
            </a:xfrm>
            <a:custGeom>
              <a:avLst/>
              <a:gdLst>
                <a:gd name="T0" fmla="*/ 8452 w 8787"/>
                <a:gd name="T1" fmla="*/ 6943 h 10665"/>
                <a:gd name="T2" fmla="*/ 8227 w 8787"/>
                <a:gd name="T3" fmla="*/ 6521 h 10665"/>
                <a:gd name="T4" fmla="*/ 7658 w 8787"/>
                <a:gd name="T5" fmla="*/ 2638 h 10665"/>
                <a:gd name="T6" fmla="*/ 3816 w 8787"/>
                <a:gd name="T7" fmla="*/ 936 h 10665"/>
                <a:gd name="T8" fmla="*/ 525 w 8787"/>
                <a:gd name="T9" fmla="*/ 3601 h 10665"/>
                <a:gd name="T10" fmla="*/ 1071 w 8787"/>
                <a:gd name="T11" fmla="*/ 7988 h 10665"/>
                <a:gd name="T12" fmla="*/ 4900 w 8787"/>
                <a:gd name="T13" fmla="*/ 9747 h 10665"/>
                <a:gd name="T14" fmla="*/ 8494 w 8787"/>
                <a:gd name="T15" fmla="*/ 8397 h 10665"/>
                <a:gd name="T16" fmla="*/ 3685 w 8787"/>
                <a:gd name="T17" fmla="*/ 10370 h 10665"/>
                <a:gd name="T18" fmla="*/ 5 w 8787"/>
                <a:gd name="T19" fmla="*/ 7230 h 10665"/>
                <a:gd name="T20" fmla="*/ 661 w 8787"/>
                <a:gd name="T21" fmla="*/ 2156 h 10665"/>
                <a:gd name="T22" fmla="*/ 5205 w 8787"/>
                <a:gd name="T23" fmla="*/ 328 h 10665"/>
                <a:gd name="T24" fmla="*/ 8780 w 8787"/>
                <a:gd name="T25" fmla="*/ 3526 h 10665"/>
                <a:gd name="T26" fmla="*/ 4379 w 8787"/>
                <a:gd name="T27" fmla="*/ 6845 h 10665"/>
                <a:gd name="T28" fmla="*/ 2704 w 8787"/>
                <a:gd name="T29" fmla="*/ 6294 h 10665"/>
                <a:gd name="T30" fmla="*/ 4361 w 8787"/>
                <a:gd name="T31" fmla="*/ 5423 h 10665"/>
                <a:gd name="T32" fmla="*/ 2681 w 8787"/>
                <a:gd name="T33" fmla="*/ 4865 h 10665"/>
                <a:gd name="T34" fmla="*/ 2444 w 8787"/>
                <a:gd name="T35" fmla="*/ 2677 h 10665"/>
                <a:gd name="T36" fmla="*/ 4465 w 8787"/>
                <a:gd name="T37" fmla="*/ 4683 h 10665"/>
                <a:gd name="T38" fmla="*/ 6448 w 8787"/>
                <a:gd name="T39" fmla="*/ 2679 h 10665"/>
                <a:gd name="T40" fmla="*/ 6121 w 8787"/>
                <a:gd name="T41" fmla="*/ 4823 h 10665"/>
                <a:gd name="T42" fmla="*/ 4893 w 8787"/>
                <a:gd name="T43" fmla="*/ 5387 h 10665"/>
                <a:gd name="T44" fmla="*/ 4893 w 8787"/>
                <a:gd name="T45" fmla="*/ 6286 h 10665"/>
                <a:gd name="T46" fmla="*/ 6160 w 8787"/>
                <a:gd name="T47" fmla="*/ 6831 h 10665"/>
                <a:gd name="T48" fmla="*/ 4876 w 8787"/>
                <a:gd name="T49" fmla="*/ 8256 h 10665"/>
                <a:gd name="T50" fmla="*/ 8779 w 8787"/>
                <a:gd name="T51" fmla="*/ 6880 h 10665"/>
                <a:gd name="T52" fmla="*/ 8219 w 8787"/>
                <a:gd name="T53" fmla="*/ 6880 h 10665"/>
                <a:gd name="T54" fmla="*/ 8779 w 8787"/>
                <a:gd name="T55" fmla="*/ 6880 h 10665"/>
                <a:gd name="T56" fmla="*/ 8319 w 8787"/>
                <a:gd name="T57" fmla="*/ 8454 h 10665"/>
                <a:gd name="T58" fmla="*/ 8319 w 8787"/>
                <a:gd name="T59" fmla="*/ 7820 h 10665"/>
                <a:gd name="T60" fmla="*/ 8219 w 8787"/>
                <a:gd name="T61" fmla="*/ 5734 h 10665"/>
                <a:gd name="T62" fmla="*/ 8777 w 8787"/>
                <a:gd name="T63" fmla="*/ 6904 h 10665"/>
                <a:gd name="T64" fmla="*/ 8219 w 8787"/>
                <a:gd name="T65" fmla="*/ 5734 h 10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87" h="10665">
                  <a:moveTo>
                    <a:pt x="8777" y="6904"/>
                  </a:moveTo>
                  <a:cubicBezTo>
                    <a:pt x="8775" y="6904"/>
                    <a:pt x="8618" y="6944"/>
                    <a:pt x="8452" y="6943"/>
                  </a:cubicBezTo>
                  <a:cubicBezTo>
                    <a:pt x="8338" y="6942"/>
                    <a:pt x="8298" y="6922"/>
                    <a:pt x="8271" y="6859"/>
                  </a:cubicBezTo>
                  <a:cubicBezTo>
                    <a:pt x="8239" y="6785"/>
                    <a:pt x="8229" y="6675"/>
                    <a:pt x="8227" y="6521"/>
                  </a:cubicBezTo>
                  <a:cubicBezTo>
                    <a:pt x="8218" y="5562"/>
                    <a:pt x="8208" y="4603"/>
                    <a:pt x="8230" y="3645"/>
                  </a:cubicBezTo>
                  <a:cubicBezTo>
                    <a:pt x="8241" y="3174"/>
                    <a:pt x="8072" y="2868"/>
                    <a:pt x="7658" y="2638"/>
                  </a:cubicBezTo>
                  <a:cubicBezTo>
                    <a:pt x="6667" y="2089"/>
                    <a:pt x="5953" y="1519"/>
                    <a:pt x="4980" y="938"/>
                  </a:cubicBezTo>
                  <a:cubicBezTo>
                    <a:pt x="4578" y="698"/>
                    <a:pt x="4217" y="699"/>
                    <a:pt x="3816" y="936"/>
                  </a:cubicBezTo>
                  <a:cubicBezTo>
                    <a:pt x="2828" y="1523"/>
                    <a:pt x="2064" y="2093"/>
                    <a:pt x="1066" y="2663"/>
                  </a:cubicBezTo>
                  <a:cubicBezTo>
                    <a:pt x="697" y="2873"/>
                    <a:pt x="523" y="3174"/>
                    <a:pt x="525" y="3601"/>
                  </a:cubicBezTo>
                  <a:cubicBezTo>
                    <a:pt x="533" y="4768"/>
                    <a:pt x="533" y="5935"/>
                    <a:pt x="526" y="7101"/>
                  </a:cubicBezTo>
                  <a:cubicBezTo>
                    <a:pt x="523" y="7528"/>
                    <a:pt x="698" y="7777"/>
                    <a:pt x="1071" y="7988"/>
                  </a:cubicBezTo>
                  <a:cubicBezTo>
                    <a:pt x="2086" y="8561"/>
                    <a:pt x="2862" y="9140"/>
                    <a:pt x="3865" y="9733"/>
                  </a:cubicBezTo>
                  <a:cubicBezTo>
                    <a:pt x="4220" y="9943"/>
                    <a:pt x="4546" y="9952"/>
                    <a:pt x="4900" y="9747"/>
                  </a:cubicBezTo>
                  <a:cubicBezTo>
                    <a:pt x="5975" y="9119"/>
                    <a:pt x="7059" y="8506"/>
                    <a:pt x="8129" y="7869"/>
                  </a:cubicBezTo>
                  <a:cubicBezTo>
                    <a:pt x="8339" y="7744"/>
                    <a:pt x="8608" y="8329"/>
                    <a:pt x="8494" y="8397"/>
                  </a:cubicBezTo>
                  <a:cubicBezTo>
                    <a:pt x="7331" y="9096"/>
                    <a:pt x="6156" y="9775"/>
                    <a:pt x="4970" y="10433"/>
                  </a:cubicBezTo>
                  <a:cubicBezTo>
                    <a:pt x="4551" y="10665"/>
                    <a:pt x="4099" y="10606"/>
                    <a:pt x="3685" y="10370"/>
                  </a:cubicBezTo>
                  <a:cubicBezTo>
                    <a:pt x="2577" y="9735"/>
                    <a:pt x="1705" y="9098"/>
                    <a:pt x="602" y="8454"/>
                  </a:cubicBezTo>
                  <a:cubicBezTo>
                    <a:pt x="122" y="8173"/>
                    <a:pt x="7" y="7785"/>
                    <a:pt x="5" y="7230"/>
                  </a:cubicBezTo>
                  <a:cubicBezTo>
                    <a:pt x="0" y="5984"/>
                    <a:pt x="2" y="4737"/>
                    <a:pt x="4" y="3491"/>
                  </a:cubicBezTo>
                  <a:cubicBezTo>
                    <a:pt x="6" y="2897"/>
                    <a:pt x="144" y="2453"/>
                    <a:pt x="661" y="2156"/>
                  </a:cubicBezTo>
                  <a:cubicBezTo>
                    <a:pt x="1727" y="1544"/>
                    <a:pt x="2557" y="930"/>
                    <a:pt x="3619" y="312"/>
                  </a:cubicBezTo>
                  <a:cubicBezTo>
                    <a:pt x="4154" y="0"/>
                    <a:pt x="4673" y="16"/>
                    <a:pt x="5205" y="328"/>
                  </a:cubicBezTo>
                  <a:cubicBezTo>
                    <a:pt x="6237" y="934"/>
                    <a:pt x="6946" y="1531"/>
                    <a:pt x="7987" y="2123"/>
                  </a:cubicBezTo>
                  <a:cubicBezTo>
                    <a:pt x="8536" y="2435"/>
                    <a:pt x="8787" y="2884"/>
                    <a:pt x="8780" y="3526"/>
                  </a:cubicBezTo>
                  <a:cubicBezTo>
                    <a:pt x="8769" y="4613"/>
                    <a:pt x="8777" y="6860"/>
                    <a:pt x="8777" y="6904"/>
                  </a:cubicBezTo>
                  <a:close/>
                  <a:moveTo>
                    <a:pt x="4379" y="6845"/>
                  </a:moveTo>
                  <a:lnTo>
                    <a:pt x="2704" y="6845"/>
                  </a:lnTo>
                  <a:lnTo>
                    <a:pt x="2704" y="6294"/>
                  </a:lnTo>
                  <a:lnTo>
                    <a:pt x="4361" y="6294"/>
                  </a:lnTo>
                  <a:lnTo>
                    <a:pt x="4361" y="5423"/>
                  </a:lnTo>
                  <a:lnTo>
                    <a:pt x="2709" y="5423"/>
                  </a:lnTo>
                  <a:cubicBezTo>
                    <a:pt x="2698" y="5217"/>
                    <a:pt x="2691" y="5066"/>
                    <a:pt x="2681" y="4865"/>
                  </a:cubicBezTo>
                  <a:lnTo>
                    <a:pt x="3892" y="4865"/>
                  </a:lnTo>
                  <a:cubicBezTo>
                    <a:pt x="3389" y="3996"/>
                    <a:pt x="2930" y="3517"/>
                    <a:pt x="2444" y="2677"/>
                  </a:cubicBezTo>
                  <a:cubicBezTo>
                    <a:pt x="2902" y="2573"/>
                    <a:pt x="3223" y="2562"/>
                    <a:pt x="3441" y="3046"/>
                  </a:cubicBezTo>
                  <a:cubicBezTo>
                    <a:pt x="3736" y="3697"/>
                    <a:pt x="4103" y="4001"/>
                    <a:pt x="4465" y="4683"/>
                  </a:cubicBezTo>
                  <a:cubicBezTo>
                    <a:pt x="4816" y="4029"/>
                    <a:pt x="5172" y="3744"/>
                    <a:pt x="5461" y="3115"/>
                  </a:cubicBezTo>
                  <a:cubicBezTo>
                    <a:pt x="5665" y="2670"/>
                    <a:pt x="5941" y="2518"/>
                    <a:pt x="6448" y="2679"/>
                  </a:cubicBezTo>
                  <a:cubicBezTo>
                    <a:pt x="5980" y="3480"/>
                    <a:pt x="5518" y="3958"/>
                    <a:pt x="5014" y="4823"/>
                  </a:cubicBezTo>
                  <a:lnTo>
                    <a:pt x="6121" y="4823"/>
                  </a:lnTo>
                  <a:cubicBezTo>
                    <a:pt x="6137" y="5030"/>
                    <a:pt x="6149" y="5180"/>
                    <a:pt x="6165" y="5387"/>
                  </a:cubicBezTo>
                  <a:lnTo>
                    <a:pt x="4893" y="5387"/>
                  </a:lnTo>
                  <a:lnTo>
                    <a:pt x="4893" y="6286"/>
                  </a:lnTo>
                  <a:lnTo>
                    <a:pt x="4893" y="6286"/>
                  </a:lnTo>
                  <a:lnTo>
                    <a:pt x="6132" y="6286"/>
                  </a:lnTo>
                  <a:cubicBezTo>
                    <a:pt x="6141" y="6472"/>
                    <a:pt x="6149" y="6625"/>
                    <a:pt x="6160" y="6831"/>
                  </a:cubicBezTo>
                  <a:lnTo>
                    <a:pt x="4876" y="6831"/>
                  </a:lnTo>
                  <a:lnTo>
                    <a:pt x="4876" y="8256"/>
                  </a:lnTo>
                  <a:lnTo>
                    <a:pt x="4398" y="8256"/>
                  </a:lnTo>
                  <a:moveTo>
                    <a:pt x="8779" y="6880"/>
                  </a:moveTo>
                  <a:cubicBezTo>
                    <a:pt x="8779" y="7060"/>
                    <a:pt x="8664" y="7207"/>
                    <a:pt x="8483" y="7207"/>
                  </a:cubicBezTo>
                  <a:cubicBezTo>
                    <a:pt x="8303" y="7207"/>
                    <a:pt x="8219" y="7060"/>
                    <a:pt x="8219" y="6880"/>
                  </a:cubicBezTo>
                  <a:cubicBezTo>
                    <a:pt x="8219" y="6699"/>
                    <a:pt x="8303" y="6552"/>
                    <a:pt x="8483" y="6552"/>
                  </a:cubicBezTo>
                  <a:cubicBezTo>
                    <a:pt x="8664" y="6552"/>
                    <a:pt x="8779" y="6699"/>
                    <a:pt x="8779" y="6880"/>
                  </a:cubicBezTo>
                  <a:close/>
                  <a:moveTo>
                    <a:pt x="8636" y="8137"/>
                  </a:moveTo>
                  <a:cubicBezTo>
                    <a:pt x="8636" y="8312"/>
                    <a:pt x="8494" y="8454"/>
                    <a:pt x="8319" y="8454"/>
                  </a:cubicBezTo>
                  <a:cubicBezTo>
                    <a:pt x="8144" y="8454"/>
                    <a:pt x="8002" y="8312"/>
                    <a:pt x="8002" y="8137"/>
                  </a:cubicBezTo>
                  <a:cubicBezTo>
                    <a:pt x="8002" y="7962"/>
                    <a:pt x="8144" y="7820"/>
                    <a:pt x="8319" y="7820"/>
                  </a:cubicBezTo>
                  <a:cubicBezTo>
                    <a:pt x="8494" y="7820"/>
                    <a:pt x="8636" y="7962"/>
                    <a:pt x="8636" y="8137"/>
                  </a:cubicBezTo>
                  <a:close/>
                  <a:moveTo>
                    <a:pt x="8219" y="5734"/>
                  </a:moveTo>
                  <a:lnTo>
                    <a:pt x="8777" y="5734"/>
                  </a:lnTo>
                  <a:lnTo>
                    <a:pt x="8777" y="6904"/>
                  </a:lnTo>
                  <a:lnTo>
                    <a:pt x="8219" y="6904"/>
                  </a:lnTo>
                  <a:lnTo>
                    <a:pt x="8219" y="5734"/>
                  </a:lnTo>
                  <a:close/>
                  <a:moveTo>
                    <a:pt x="8219" y="5734"/>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Volta Modern Display 55 Rom" pitchFamily="50" charset="0"/>
                <a:ea typeface="黑体" panose="02010609060101010101" pitchFamily="49" charset="-122"/>
              </a:endParaRPr>
            </a:p>
          </p:txBody>
        </p:sp>
      </p:grpSp>
      <p:grpSp>
        <p:nvGrpSpPr>
          <p:cNvPr id="4" name="组合 3"/>
          <p:cNvGrpSpPr/>
          <p:nvPr/>
        </p:nvGrpSpPr>
        <p:grpSpPr>
          <a:xfrm>
            <a:off x="5931323" y="3469640"/>
            <a:ext cx="816000" cy="816000"/>
            <a:chOff x="7370" y="3961"/>
            <a:chExt cx="1134" cy="1082"/>
          </a:xfrm>
        </p:grpSpPr>
        <p:sp>
          <p:nvSpPr>
            <p:cNvPr id="48" name="Inhaltsplatzhalter 2"/>
            <p:cNvSpPr txBox="1"/>
            <p:nvPr/>
          </p:nvSpPr>
          <p:spPr>
            <a:xfrm>
              <a:off x="7370" y="3961"/>
              <a:ext cx="1134" cy="1082"/>
            </a:xfrm>
            <a:prstGeom prst="roundRect">
              <a:avLst>
                <a:gd name="adj" fmla="val 50000"/>
              </a:avLst>
            </a:prstGeom>
            <a:gradFill>
              <a:gsLst>
                <a:gs pos="0">
                  <a:schemeClr val="accent2"/>
                </a:gs>
                <a:gs pos="100000">
                  <a:schemeClr val="accent3"/>
                </a:gs>
              </a:gsLst>
              <a:lin ang="18000002" scaled="1"/>
            </a:gradFill>
            <a:ln w="6588" cap="flat">
              <a:noFill/>
              <a:prstDash val="solid"/>
              <a:miter/>
            </a:ln>
          </p:spPr>
          <p:txBody>
            <a:bodyPr rot="0" spcFirstLastPara="0" vertOverflow="overflow" horzOverflow="overflow" vert="horz" wrap="square" lIns="121920" tIns="60960" rIns="121920" bIns="60960" numCol="1" spcCol="0" rtlCol="0" fromWordArt="0" anchor="ctr" anchorCtr="0" forceAA="0" compatLnSpc="1">
              <a:noAutofit/>
            </a:bodyPr>
            <a:lstStyle>
              <a:defPPr>
                <a:defRPr lang="en-US"/>
              </a:defPPr>
              <a:lvl1pPr>
                <a:defRPr>
                  <a:latin typeface="+mn-ea"/>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GB" sz="2400">
                <a:latin typeface="Volta Modern Display 55 Rom" pitchFamily="50" charset="0"/>
                <a:ea typeface="黑体" panose="02010609060101010101" pitchFamily="49" charset="-122"/>
              </a:endParaRPr>
            </a:p>
          </p:txBody>
        </p:sp>
        <p:sp>
          <p:nvSpPr>
            <p:cNvPr id="53" name="iconfont-1179-866484"/>
            <p:cNvSpPr/>
            <p:nvPr/>
          </p:nvSpPr>
          <p:spPr>
            <a:xfrm>
              <a:off x="7633" y="4178"/>
              <a:ext cx="607" cy="635"/>
            </a:xfrm>
            <a:custGeom>
              <a:avLst/>
              <a:gdLst>
                <a:gd name="T0" fmla="*/ 9015 w 9768"/>
                <a:gd name="T1" fmla="*/ 2222 h 10898"/>
                <a:gd name="T2" fmla="*/ 5535 w 9768"/>
                <a:gd name="T3" fmla="*/ 213 h 10898"/>
                <a:gd name="T4" fmla="*/ 743 w 9768"/>
                <a:gd name="T5" fmla="*/ 2227 h 10898"/>
                <a:gd name="T6" fmla="*/ 0 w 9768"/>
                <a:gd name="T7" fmla="*/ 3475 h 10898"/>
                <a:gd name="T8" fmla="*/ 663 w 9768"/>
                <a:gd name="T9" fmla="*/ 8679 h 10898"/>
                <a:gd name="T10" fmla="*/ 4186 w 9768"/>
                <a:gd name="T11" fmla="*/ 10714 h 10898"/>
                <a:gd name="T12" fmla="*/ 4884 w 9768"/>
                <a:gd name="T13" fmla="*/ 10898 h 10898"/>
                <a:gd name="T14" fmla="*/ 5591 w 9768"/>
                <a:gd name="T15" fmla="*/ 10708 h 10898"/>
                <a:gd name="T16" fmla="*/ 9005 w 9768"/>
                <a:gd name="T17" fmla="*/ 8737 h 10898"/>
                <a:gd name="T18" fmla="*/ 9768 w 9768"/>
                <a:gd name="T19" fmla="*/ 7495 h 10898"/>
                <a:gd name="T20" fmla="*/ 9100 w 9768"/>
                <a:gd name="T21" fmla="*/ 2274 h 10898"/>
                <a:gd name="T22" fmla="*/ 8770 w 9768"/>
                <a:gd name="T23" fmla="*/ 8101 h 10898"/>
                <a:gd name="T24" fmla="*/ 5256 w 9768"/>
                <a:gd name="T25" fmla="*/ 10130 h 10898"/>
                <a:gd name="T26" fmla="*/ 4536 w 9768"/>
                <a:gd name="T27" fmla="*/ 10145 h 10898"/>
                <a:gd name="T28" fmla="*/ 4348 w 9768"/>
                <a:gd name="T29" fmla="*/ 10422 h 10898"/>
                <a:gd name="T30" fmla="*/ 2374 w 9768"/>
                <a:gd name="T31" fmla="*/ 8897 h 10898"/>
                <a:gd name="T32" fmla="*/ 669 w 9768"/>
                <a:gd name="T33" fmla="*/ 7480 h 10898"/>
                <a:gd name="T34" fmla="*/ 1017 w 9768"/>
                <a:gd name="T35" fmla="*/ 2841 h 10898"/>
                <a:gd name="T36" fmla="*/ 4884 w 9768"/>
                <a:gd name="T37" fmla="*/ 724 h 10898"/>
                <a:gd name="T38" fmla="*/ 8694 w 9768"/>
                <a:gd name="T39" fmla="*/ 2809 h 10898"/>
                <a:gd name="T40" fmla="*/ 9099 w 9768"/>
                <a:gd name="T41" fmla="*/ 3473 h 10898"/>
                <a:gd name="T42" fmla="*/ 9099 w 9768"/>
                <a:gd name="T43" fmla="*/ 7491 h 10898"/>
                <a:gd name="T44" fmla="*/ 6138 w 9768"/>
                <a:gd name="T45" fmla="*/ 7602 h 10898"/>
                <a:gd name="T46" fmla="*/ 6862 w 9768"/>
                <a:gd name="T47" fmla="*/ 4939 h 10898"/>
                <a:gd name="T48" fmla="*/ 4126 w 9768"/>
                <a:gd name="T49" fmla="*/ 5825 h 10898"/>
                <a:gd name="T50" fmla="*/ 4850 w 9768"/>
                <a:gd name="T51" fmla="*/ 7603 h 10898"/>
                <a:gd name="T52" fmla="*/ 4126 w 9768"/>
                <a:gd name="T53" fmla="*/ 5825 h 10898"/>
                <a:gd name="T54" fmla="*/ 2114 w 9768"/>
                <a:gd name="T55" fmla="*/ 7604 h 10898"/>
                <a:gd name="T56" fmla="*/ 2838 w 9768"/>
                <a:gd name="T57" fmla="*/ 6053 h 10898"/>
                <a:gd name="T58" fmla="*/ 7004 w 9768"/>
                <a:gd name="T59" fmla="*/ 2484 h 10898"/>
                <a:gd name="T60" fmla="*/ 5519 w 9768"/>
                <a:gd name="T61" fmla="*/ 2345 h 10898"/>
                <a:gd name="T62" fmla="*/ 5948 w 9768"/>
                <a:gd name="T63" fmla="*/ 3069 h 10898"/>
                <a:gd name="T64" fmla="*/ 2391 w 9768"/>
                <a:gd name="T65" fmla="*/ 5299 h 10898"/>
                <a:gd name="T66" fmla="*/ 6360 w 9768"/>
                <a:gd name="T67" fmla="*/ 4043 h 10898"/>
                <a:gd name="T68" fmla="*/ 7084 w 9768"/>
                <a:gd name="T69" fmla="*/ 2794 h 10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768" h="10898">
                  <a:moveTo>
                    <a:pt x="9100" y="2274"/>
                  </a:moveTo>
                  <a:cubicBezTo>
                    <a:pt x="9074" y="2254"/>
                    <a:pt x="9045" y="2237"/>
                    <a:pt x="9015" y="2222"/>
                  </a:cubicBezTo>
                  <a:lnTo>
                    <a:pt x="5634" y="271"/>
                  </a:lnTo>
                  <a:lnTo>
                    <a:pt x="5535" y="213"/>
                  </a:lnTo>
                  <a:cubicBezTo>
                    <a:pt x="5114" y="0"/>
                    <a:pt x="4623" y="3"/>
                    <a:pt x="4209" y="227"/>
                  </a:cubicBezTo>
                  <a:lnTo>
                    <a:pt x="743" y="2227"/>
                  </a:lnTo>
                  <a:lnTo>
                    <a:pt x="671" y="2270"/>
                  </a:lnTo>
                  <a:cubicBezTo>
                    <a:pt x="251" y="2529"/>
                    <a:pt x="0" y="2980"/>
                    <a:pt x="0" y="3475"/>
                  </a:cubicBezTo>
                  <a:lnTo>
                    <a:pt x="0" y="7480"/>
                  </a:lnTo>
                  <a:cubicBezTo>
                    <a:pt x="0" y="7966"/>
                    <a:pt x="244" y="8412"/>
                    <a:pt x="663" y="8679"/>
                  </a:cubicBezTo>
                  <a:lnTo>
                    <a:pt x="4134" y="10683"/>
                  </a:lnTo>
                  <a:cubicBezTo>
                    <a:pt x="4151" y="10694"/>
                    <a:pt x="4168" y="10704"/>
                    <a:pt x="4186" y="10714"/>
                  </a:cubicBezTo>
                  <a:lnTo>
                    <a:pt x="4206" y="10725"/>
                  </a:lnTo>
                  <a:cubicBezTo>
                    <a:pt x="4412" y="10838"/>
                    <a:pt x="4647" y="10898"/>
                    <a:pt x="4884" y="10898"/>
                  </a:cubicBezTo>
                  <a:cubicBezTo>
                    <a:pt x="5121" y="10898"/>
                    <a:pt x="5356" y="10838"/>
                    <a:pt x="5562" y="10725"/>
                  </a:cubicBezTo>
                  <a:lnTo>
                    <a:pt x="5591" y="10708"/>
                  </a:lnTo>
                  <a:cubicBezTo>
                    <a:pt x="5601" y="10702"/>
                    <a:pt x="5611" y="10696"/>
                    <a:pt x="5621" y="10690"/>
                  </a:cubicBezTo>
                  <a:lnTo>
                    <a:pt x="9005" y="8737"/>
                  </a:lnTo>
                  <a:lnTo>
                    <a:pt x="9119" y="8670"/>
                  </a:lnTo>
                  <a:cubicBezTo>
                    <a:pt x="9519" y="8411"/>
                    <a:pt x="9761" y="7974"/>
                    <a:pt x="9768" y="7495"/>
                  </a:cubicBezTo>
                  <a:lnTo>
                    <a:pt x="9768" y="3473"/>
                  </a:lnTo>
                  <a:cubicBezTo>
                    <a:pt x="9768" y="2986"/>
                    <a:pt x="9512" y="2528"/>
                    <a:pt x="9100" y="2274"/>
                  </a:cubicBezTo>
                  <a:close/>
                  <a:moveTo>
                    <a:pt x="9099" y="7491"/>
                  </a:moveTo>
                  <a:cubicBezTo>
                    <a:pt x="9096" y="7741"/>
                    <a:pt x="8968" y="7972"/>
                    <a:pt x="8770" y="8101"/>
                  </a:cubicBezTo>
                  <a:lnTo>
                    <a:pt x="5279" y="10115"/>
                  </a:lnTo>
                  <a:lnTo>
                    <a:pt x="5256" y="10130"/>
                  </a:lnTo>
                  <a:cubicBezTo>
                    <a:pt x="5248" y="10134"/>
                    <a:pt x="5240" y="10139"/>
                    <a:pt x="5232" y="10144"/>
                  </a:cubicBezTo>
                  <a:cubicBezTo>
                    <a:pt x="5015" y="10259"/>
                    <a:pt x="4732" y="10252"/>
                    <a:pt x="4536" y="10145"/>
                  </a:cubicBezTo>
                  <a:lnTo>
                    <a:pt x="4511" y="10130"/>
                  </a:lnTo>
                  <a:lnTo>
                    <a:pt x="4348" y="10422"/>
                  </a:lnTo>
                  <a:lnTo>
                    <a:pt x="4486" y="10115"/>
                  </a:lnTo>
                  <a:lnTo>
                    <a:pt x="2374" y="8897"/>
                  </a:lnTo>
                  <a:lnTo>
                    <a:pt x="1012" y="8110"/>
                  </a:lnTo>
                  <a:cubicBezTo>
                    <a:pt x="797" y="7972"/>
                    <a:pt x="669" y="7737"/>
                    <a:pt x="669" y="7480"/>
                  </a:cubicBezTo>
                  <a:lnTo>
                    <a:pt x="669" y="3475"/>
                  </a:lnTo>
                  <a:cubicBezTo>
                    <a:pt x="669" y="3213"/>
                    <a:pt x="801" y="2975"/>
                    <a:pt x="1017" y="2841"/>
                  </a:cubicBezTo>
                  <a:lnTo>
                    <a:pt x="4534" y="810"/>
                  </a:lnTo>
                  <a:cubicBezTo>
                    <a:pt x="4639" y="754"/>
                    <a:pt x="4760" y="724"/>
                    <a:pt x="4884" y="724"/>
                  </a:cubicBezTo>
                  <a:cubicBezTo>
                    <a:pt x="5001" y="724"/>
                    <a:pt x="5115" y="751"/>
                    <a:pt x="5224" y="805"/>
                  </a:cubicBezTo>
                  <a:lnTo>
                    <a:pt x="8694" y="2809"/>
                  </a:lnTo>
                  <a:lnTo>
                    <a:pt x="8739" y="2836"/>
                  </a:lnTo>
                  <a:cubicBezTo>
                    <a:pt x="8962" y="2969"/>
                    <a:pt x="9099" y="3213"/>
                    <a:pt x="9099" y="3473"/>
                  </a:cubicBezTo>
                  <a:lnTo>
                    <a:pt x="9099" y="7491"/>
                  </a:lnTo>
                  <a:lnTo>
                    <a:pt x="9099" y="7491"/>
                  </a:lnTo>
                  <a:close/>
                  <a:moveTo>
                    <a:pt x="6138" y="4939"/>
                  </a:moveTo>
                  <a:lnTo>
                    <a:pt x="6138" y="7602"/>
                  </a:lnTo>
                  <a:cubicBezTo>
                    <a:pt x="6138" y="8069"/>
                    <a:pt x="6862" y="8069"/>
                    <a:pt x="6862" y="7602"/>
                  </a:cubicBezTo>
                  <a:lnTo>
                    <a:pt x="6862" y="4939"/>
                  </a:lnTo>
                  <a:cubicBezTo>
                    <a:pt x="6862" y="4473"/>
                    <a:pt x="6138" y="4473"/>
                    <a:pt x="6138" y="4939"/>
                  </a:cubicBezTo>
                  <a:close/>
                  <a:moveTo>
                    <a:pt x="4126" y="5825"/>
                  </a:moveTo>
                  <a:lnTo>
                    <a:pt x="4126" y="7603"/>
                  </a:lnTo>
                  <a:cubicBezTo>
                    <a:pt x="4126" y="8070"/>
                    <a:pt x="4850" y="8070"/>
                    <a:pt x="4850" y="7603"/>
                  </a:cubicBezTo>
                  <a:lnTo>
                    <a:pt x="4850" y="5825"/>
                  </a:lnTo>
                  <a:cubicBezTo>
                    <a:pt x="4850" y="5358"/>
                    <a:pt x="4126" y="5358"/>
                    <a:pt x="4126" y="5825"/>
                  </a:cubicBezTo>
                  <a:close/>
                  <a:moveTo>
                    <a:pt x="2114" y="6053"/>
                  </a:moveTo>
                  <a:lnTo>
                    <a:pt x="2114" y="7604"/>
                  </a:lnTo>
                  <a:cubicBezTo>
                    <a:pt x="2114" y="8070"/>
                    <a:pt x="2838" y="8070"/>
                    <a:pt x="2838" y="7604"/>
                  </a:cubicBezTo>
                  <a:lnTo>
                    <a:pt x="2838" y="6053"/>
                  </a:lnTo>
                  <a:cubicBezTo>
                    <a:pt x="2838" y="5586"/>
                    <a:pt x="2114" y="5586"/>
                    <a:pt x="2114" y="6053"/>
                  </a:cubicBezTo>
                  <a:close/>
                  <a:moveTo>
                    <a:pt x="7004" y="2484"/>
                  </a:moveTo>
                  <a:cubicBezTo>
                    <a:pt x="6937" y="2401"/>
                    <a:pt x="6836" y="2345"/>
                    <a:pt x="6722" y="2345"/>
                  </a:cubicBezTo>
                  <a:lnTo>
                    <a:pt x="5519" y="2345"/>
                  </a:lnTo>
                  <a:cubicBezTo>
                    <a:pt x="5052" y="2345"/>
                    <a:pt x="5052" y="3069"/>
                    <a:pt x="5519" y="3069"/>
                  </a:cubicBezTo>
                  <a:lnTo>
                    <a:pt x="5948" y="3069"/>
                  </a:lnTo>
                  <a:cubicBezTo>
                    <a:pt x="5028" y="4017"/>
                    <a:pt x="3727" y="4639"/>
                    <a:pt x="2391" y="4576"/>
                  </a:cubicBezTo>
                  <a:cubicBezTo>
                    <a:pt x="1924" y="4554"/>
                    <a:pt x="1926" y="5277"/>
                    <a:pt x="2391" y="5299"/>
                  </a:cubicBezTo>
                  <a:cubicBezTo>
                    <a:pt x="3884" y="5370"/>
                    <a:pt x="5311" y="4697"/>
                    <a:pt x="6360" y="3669"/>
                  </a:cubicBezTo>
                  <a:lnTo>
                    <a:pt x="6360" y="4043"/>
                  </a:lnTo>
                  <a:cubicBezTo>
                    <a:pt x="6360" y="4510"/>
                    <a:pt x="7084" y="4510"/>
                    <a:pt x="7084" y="4043"/>
                  </a:cubicBezTo>
                  <a:lnTo>
                    <a:pt x="7084" y="2794"/>
                  </a:lnTo>
                  <a:cubicBezTo>
                    <a:pt x="7127" y="2674"/>
                    <a:pt x="7086" y="2563"/>
                    <a:pt x="7004" y="2484"/>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Volta Modern Display 55 Rom" pitchFamily="50" charset="0"/>
                <a:ea typeface="黑体" panose="02010609060101010101" pitchFamily="49" charset="-122"/>
              </a:endParaRPr>
            </a:p>
          </p:txBody>
        </p:sp>
      </p:grpSp>
      <p:sp>
        <p:nvSpPr>
          <p:cNvPr id="15" name="文本框 14"/>
          <p:cNvSpPr txBox="1"/>
          <p:nvPr/>
        </p:nvSpPr>
        <p:spPr>
          <a:xfrm>
            <a:off x="633307" y="1667933"/>
            <a:ext cx="5057140" cy="550824"/>
          </a:xfrm>
          <a:prstGeom prst="rect">
            <a:avLst/>
          </a:prstGeom>
          <a:noFill/>
        </p:spPr>
        <p:txBody>
          <a:bodyPr wrap="square">
            <a:noAutofit/>
          </a:bodyPr>
          <a:lstStyle/>
          <a:p>
            <a:pPr defTabSz="1219200">
              <a:spcBef>
                <a:spcPct val="0"/>
              </a:spcBef>
              <a:spcAft>
                <a:spcPct val="0"/>
              </a:spcAft>
              <a:defRPr/>
            </a:pPr>
            <a:r>
              <a:rPr lang="zh-CN" altLang="en-US" b="1">
                <a:latin typeface="Volta Modern Display 55 Rom" pitchFamily="50" charset="0"/>
                <a:ea typeface="黑体" panose="02010609060101010101" pitchFamily="49" charset="-122"/>
                <a:cs typeface="Arial"/>
              </a:rPr>
              <a:t>诺华运营（中国）昌平工厂</a:t>
            </a:r>
          </a:p>
        </p:txBody>
      </p:sp>
      <p:sp>
        <p:nvSpPr>
          <p:cNvPr id="6" name="Slide Number Placeholder 3"/>
          <p:cNvSpPr>
            <a:spLocks noGrp="1"/>
          </p:cNvSpPr>
          <p:nvPr>
            <p:ph type="sldNum" sz="quarter" idx="12"/>
          </p:nvPr>
        </p:nvSpPr>
        <p:spPr/>
        <p:txBody>
          <a:bodyPr/>
          <a:lstStyle/>
          <a:p>
            <a:fld id="{03CB0E19-F4C8-4F98-96D2-CE1ECDE59975}" type="slidenum">
              <a:rPr lang="en-GB" sz="675"/>
              <a:t>17</a:t>
            </a:fld>
            <a:endParaRPr lang="en-GB" sz="675"/>
          </a:p>
        </p:txBody>
      </p:sp>
      <p:sp>
        <p:nvSpPr>
          <p:cNvPr id="5" name="TextBox 4"/>
          <p:cNvSpPr txBox="1"/>
          <p:nvPr/>
        </p:nvSpPr>
        <p:spPr>
          <a:xfrm>
            <a:off x="633307" y="5389791"/>
            <a:ext cx="11063167" cy="369332"/>
          </a:xfrm>
          <a:prstGeom prst="rect">
            <a:avLst/>
          </a:prstGeom>
          <a:noFill/>
        </p:spPr>
        <p:txBody>
          <a:bodyPr wrap="square">
            <a:spAutoFit/>
          </a:bodyPr>
          <a:lstStyle/>
          <a:p>
            <a:r>
              <a:rPr lang="zh-CN" altLang="en-US" b="1">
                <a:latin typeface="Volta Modern Display 55 Rom" pitchFamily="50" charset="0"/>
                <a:ea typeface="黑体" panose="02010609060101010101" pitchFamily="49" charset="-122"/>
                <a:cs typeface="Arial"/>
              </a:rPr>
              <a:t>诺华正在浙江海盐设立放射性药物生产基地</a:t>
            </a:r>
            <a:r>
              <a:rPr lang="zh-CN" altLang="en-US">
                <a:latin typeface="Volta Modern Display 55 Rom" pitchFamily="50" charset="0"/>
                <a:ea typeface="黑体" panose="02010609060101010101" pitchFamily="49" charset="-122"/>
                <a:cs typeface="Arial"/>
              </a:rPr>
              <a:t>，总投资超</a:t>
            </a:r>
            <a:r>
              <a:rPr lang="en-US" altLang="zh-CN">
                <a:latin typeface="Volta Modern Display 55 Rom" pitchFamily="50" charset="0"/>
                <a:ea typeface="黑体" panose="02010609060101010101" pitchFamily="49" charset="-122"/>
                <a:cs typeface="Arial"/>
              </a:rPr>
              <a:t>6</a:t>
            </a:r>
            <a:r>
              <a:rPr lang="zh-CN" altLang="en-US">
                <a:latin typeface="Volta Modern Display 55 Rom" pitchFamily="50" charset="0"/>
                <a:ea typeface="黑体" panose="02010609060101010101" pitchFamily="49" charset="-122"/>
                <a:cs typeface="Arial"/>
              </a:rPr>
              <a:t>亿元人民币，预计</a:t>
            </a:r>
            <a:r>
              <a:rPr lang="en-US" altLang="zh-CN">
                <a:latin typeface="Volta Modern Display 55 Rom" pitchFamily="50" charset="0"/>
                <a:ea typeface="黑体" panose="02010609060101010101" pitchFamily="49" charset="-122"/>
                <a:cs typeface="Arial"/>
              </a:rPr>
              <a:t>2027</a:t>
            </a:r>
            <a:r>
              <a:rPr lang="zh-CN" altLang="en-US">
                <a:latin typeface="Volta Modern Display 55 Rom" pitchFamily="50" charset="0"/>
                <a:ea typeface="黑体" panose="02010609060101010101" pitchFamily="49" charset="-122"/>
                <a:cs typeface="Arial"/>
              </a:rPr>
              <a:t>年投产。</a:t>
            </a:r>
            <a:endParaRPr lang="en-US" altLang="zh-CN">
              <a:latin typeface="Volta Modern Display 55 Rom" pitchFamily="50" charset="0"/>
              <a:ea typeface="黑体" panose="02010609060101010101" pitchFamily="49" charset="-122"/>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p:cNvSpPr>
            <a:spLocks noGrp="1"/>
          </p:cNvSpPr>
          <p:nvPr>
            <p:ph type="title"/>
          </p:nvPr>
        </p:nvSpPr>
        <p:spPr>
          <a:xfrm>
            <a:off x="763154" y="494678"/>
            <a:ext cx="9105219" cy="1065278"/>
          </a:xfrm>
          <a:noFill/>
        </p:spPr>
        <p:txBody>
          <a:bodyPr vert="horz" lIns="0" tIns="0" rIns="0" bIns="0" rtlCol="0" anchor="t" anchorCtr="0">
            <a:noAutofit/>
          </a:bodyPr>
          <a:lstStyle/>
          <a:p>
            <a:r>
              <a:rPr lang="zh-CN" altLang="en-US" sz="3200">
                <a:latin typeface="Volta Modern Display 55 Rom" pitchFamily="50" charset="0"/>
                <a:ea typeface="黑体" panose="02010609060101010101" pitchFamily="49" charset="-122"/>
              </a:rPr>
              <a:t>提升医药可及性，造福中国患者</a:t>
            </a:r>
            <a:endParaRPr lang="en-US" altLang="zh-CN" sz="3200">
              <a:latin typeface="Volta Modern Display 55 Rom" pitchFamily="50" charset="0"/>
              <a:ea typeface="黑体" panose="02010609060101010101" pitchFamily="49" charset="-122"/>
            </a:endParaRPr>
          </a:p>
        </p:txBody>
      </p:sp>
      <p:sp>
        <p:nvSpPr>
          <p:cNvPr id="45" name="文本框 44"/>
          <p:cNvSpPr txBox="1"/>
          <p:nvPr/>
        </p:nvSpPr>
        <p:spPr>
          <a:xfrm>
            <a:off x="594829" y="4824560"/>
            <a:ext cx="7518400" cy="235898"/>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defRPr/>
            </a:pPr>
            <a:r>
              <a:rPr kumimoji="0" lang="en-US" altLang="zh-CN" sz="900" b="0" i="0" u="none" strike="noStrike" cap="none" spc="0" normalizeH="0">
                <a:latin typeface="Volta Modern Display 55 Rom" pitchFamily="50" charset="0"/>
                <a:ea typeface="黑体" panose="02010609060101010101" pitchFamily="49" charset="-122"/>
                <a:cs typeface="Arial"/>
              </a:rPr>
              <a:t>*</a:t>
            </a:r>
            <a:r>
              <a:rPr kumimoji="0" lang="zh-CN" altLang="en-US" sz="900" b="0" i="0" u="none" strike="noStrike" cap="none" spc="0" normalizeH="0">
                <a:latin typeface="Volta Modern Display 55 Rom" pitchFamily="50" charset="0"/>
                <a:ea typeface="黑体" panose="02010609060101010101" pitchFamily="49" charset="-122"/>
                <a:cs typeface="Arial"/>
              </a:rPr>
              <a:t>数据截至</a:t>
            </a:r>
            <a:r>
              <a:rPr kumimoji="0" lang="en-US" altLang="zh-CN" sz="900" b="0" i="0" u="none" strike="noStrike" cap="none" spc="0" normalizeH="0">
                <a:latin typeface="Volta Modern Display 55 Rom" pitchFamily="50" charset="0"/>
                <a:ea typeface="黑体" panose="02010609060101010101" pitchFamily="49" charset="-122"/>
                <a:cs typeface="Arial"/>
              </a:rPr>
              <a:t>2025</a:t>
            </a:r>
            <a:r>
              <a:rPr kumimoji="0" lang="zh-CN" altLang="en-US" sz="900" b="0" i="0" u="none" strike="noStrike" cap="none" spc="0" normalizeH="0">
                <a:latin typeface="Volta Modern Display 55 Rom" pitchFamily="50" charset="0"/>
                <a:ea typeface="黑体" panose="02010609060101010101" pitchFamily="49" charset="-122"/>
                <a:cs typeface="Arial"/>
              </a:rPr>
              <a:t>年</a:t>
            </a:r>
            <a:r>
              <a:rPr kumimoji="0" lang="en-US" altLang="zh-CN" sz="900" b="0" i="0" u="none" strike="noStrike" cap="none" spc="0" normalizeH="0">
                <a:latin typeface="Volta Modern Display 55 Rom" pitchFamily="50" charset="0"/>
                <a:ea typeface="黑体" panose="02010609060101010101" pitchFamily="49" charset="-122"/>
                <a:cs typeface="Arial"/>
              </a:rPr>
              <a:t>12</a:t>
            </a:r>
            <a:r>
              <a:rPr kumimoji="0" lang="zh-CN" altLang="en-US" sz="900" b="0" i="0" u="none" strike="noStrike" cap="none" spc="0" normalizeH="0">
                <a:latin typeface="Volta Modern Display 55 Rom" pitchFamily="50" charset="0"/>
                <a:ea typeface="黑体" panose="02010609060101010101" pitchFamily="49" charset="-122"/>
                <a:cs typeface="Arial"/>
              </a:rPr>
              <a:t>月</a:t>
            </a:r>
            <a:endParaRPr kumimoji="0" lang="en-US" altLang="zh-CN" sz="900" b="0" i="0" u="none" strike="noStrike" cap="none" spc="0" normalizeH="0">
              <a:latin typeface="Volta Modern Display 55 Rom" pitchFamily="50" charset="0"/>
              <a:ea typeface="黑体" panose="02010609060101010101" pitchFamily="49" charset="-122"/>
              <a:cs typeface="Arial"/>
            </a:endParaRPr>
          </a:p>
        </p:txBody>
      </p:sp>
      <p:grpSp>
        <p:nvGrpSpPr>
          <p:cNvPr id="42" name="组合 41"/>
          <p:cNvGrpSpPr/>
          <p:nvPr/>
        </p:nvGrpSpPr>
        <p:grpSpPr>
          <a:xfrm>
            <a:off x="594831" y="1925551"/>
            <a:ext cx="11217941" cy="2544850"/>
            <a:chOff x="446123" y="1444163"/>
            <a:chExt cx="8413456" cy="1908637"/>
          </a:xfrm>
        </p:grpSpPr>
        <p:grpSp>
          <p:nvGrpSpPr>
            <p:cNvPr id="17" name="组合 16"/>
            <p:cNvGrpSpPr/>
            <p:nvPr/>
          </p:nvGrpSpPr>
          <p:grpSpPr>
            <a:xfrm>
              <a:off x="446123" y="1444163"/>
              <a:ext cx="2387758" cy="1908637"/>
              <a:chOff x="604840" y="1547850"/>
              <a:chExt cx="4831785" cy="3862252"/>
            </a:xfrm>
          </p:grpSpPr>
          <p:sp>
            <p:nvSpPr>
              <p:cNvPr id="19" name="Inhaltsplatzhalter 2"/>
              <p:cNvSpPr txBox="1"/>
              <p:nvPr/>
            </p:nvSpPr>
            <p:spPr>
              <a:xfrm>
                <a:off x="1079418" y="3886200"/>
                <a:ext cx="4357207" cy="840788"/>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ct val="0"/>
                  </a:spcBef>
                  <a:spcAft>
                    <a:spcPct val="0"/>
                  </a:spcAft>
                  <a:buClrTx/>
                  <a:buSzTx/>
                  <a:buFont typeface="Wingdings" panose="05000000000000000000" pitchFamily="2" charset="2"/>
                  <a:buNone/>
                  <a:tabLst>
                    <a:tab pos="2999105" algn="r"/>
                    <a:tab pos="6172200" algn="r"/>
                  </a:tabLst>
                  <a:defRPr/>
                </a:pPr>
                <a:r>
                  <a:rPr lang="zh-CN" altLang="en-US">
                    <a:latin typeface="Volta Modern Display 55 Rom" pitchFamily="50" charset="0"/>
                    <a:ea typeface="黑体" panose="02010609060101010101" pitchFamily="49" charset="-122"/>
                    <a:sym typeface="+mn-ea"/>
                  </a:rPr>
                  <a:t>获批的药物及适应症</a:t>
                </a:r>
              </a:p>
              <a:p>
                <a:pPr marL="0" marR="0" lvl="0" indent="0" algn="l" defTabSz="685800" rtl="0" eaLnBrk="1" fontAlgn="auto" latinLnBrk="0" hangingPunct="1">
                  <a:lnSpc>
                    <a:spcPct val="100000"/>
                  </a:lnSpc>
                  <a:spcBef>
                    <a:spcPct val="0"/>
                  </a:spcBef>
                  <a:spcAft>
                    <a:spcPct val="0"/>
                  </a:spcAft>
                  <a:buClrTx/>
                  <a:buSzTx/>
                  <a:buFont typeface="Wingdings" panose="05000000000000000000" pitchFamily="2" charset="2"/>
                  <a:buNone/>
                  <a:tabLst>
                    <a:tab pos="2999105" algn="r"/>
                    <a:tab pos="6172200" algn="r"/>
                  </a:tabLst>
                  <a:defRPr/>
                </a:pPr>
                <a:r>
                  <a:rPr lang="zh-CN" altLang="en-US">
                    <a:latin typeface="Volta Modern Display 55 Rom" pitchFamily="50" charset="0"/>
                    <a:ea typeface="黑体" panose="02010609060101010101" pitchFamily="49" charset="-122"/>
                    <a:sym typeface="+mn-ea"/>
                  </a:rPr>
                  <a:t>（自</a:t>
                </a:r>
                <a:r>
                  <a:rPr lang="en-US" altLang="zh-CN">
                    <a:latin typeface="Volta Modern Display 55 Rom" pitchFamily="50" charset="0"/>
                    <a:ea typeface="黑体" panose="02010609060101010101" pitchFamily="49" charset="-122"/>
                    <a:sym typeface="+mn-ea"/>
                  </a:rPr>
                  <a:t>1987</a:t>
                </a:r>
                <a:r>
                  <a:rPr lang="zh-CN" altLang="en-US">
                    <a:latin typeface="Volta Modern Display 55 Rom" pitchFamily="50" charset="0"/>
                    <a:ea typeface="黑体" panose="02010609060101010101" pitchFamily="49" charset="-122"/>
                    <a:sym typeface="+mn-ea"/>
                  </a:rPr>
                  <a:t>年以来）</a:t>
                </a:r>
              </a:p>
            </p:txBody>
          </p:sp>
          <p:sp>
            <p:nvSpPr>
              <p:cNvPr id="20" name="Inhaltsplatzhalter 2"/>
              <p:cNvSpPr txBox="1"/>
              <p:nvPr/>
            </p:nvSpPr>
            <p:spPr>
              <a:xfrm>
                <a:off x="860300" y="2331820"/>
                <a:ext cx="3700467" cy="1369784"/>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spcBef>
                    <a:spcPct val="0"/>
                  </a:spcBef>
                  <a:spcAft>
                    <a:spcPct val="0"/>
                  </a:spcAft>
                  <a:buNone/>
                  <a:tabLst>
                    <a:tab pos="3998595" algn="r"/>
                    <a:tab pos="8228965" algn="r"/>
                  </a:tabLst>
                  <a:defRPr/>
                </a:pPr>
                <a:r>
                  <a:rPr 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120+ </a:t>
                </a:r>
                <a:r>
                  <a:rPr lang="zh-CN" altLang="en-US" sz="20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款</a:t>
                </a:r>
                <a:r>
                  <a:rPr lang="en-US" sz="5865" spc="-200">
                    <a:gradFill>
                      <a:gsLst>
                        <a:gs pos="0">
                          <a:schemeClr val="accent2"/>
                        </a:gs>
                        <a:gs pos="100000">
                          <a:srgbClr val="FFA807"/>
                        </a:gs>
                      </a:gsLst>
                      <a:lin ang="0" scaled="0"/>
                    </a:gradFill>
                    <a:latin typeface="Volta Modern Display 55 Rom" pitchFamily="50" charset="0"/>
                    <a:ea typeface="黑体" panose="02010609060101010101" pitchFamily="49" charset="-122"/>
                  </a:rPr>
                  <a:t> </a:t>
                </a:r>
                <a:endParaRPr lang="zh-CN" altLang="en-US" sz="2400" spc="-200">
                  <a:gradFill>
                    <a:gsLst>
                      <a:gs pos="0">
                        <a:schemeClr val="accent2"/>
                      </a:gs>
                      <a:gs pos="100000">
                        <a:srgbClr val="FFA807"/>
                      </a:gs>
                    </a:gsLst>
                    <a:lin ang="0" scaled="0"/>
                  </a:gradFill>
                  <a:latin typeface="Volta Modern Display 55 Rom" pitchFamily="50" charset="0"/>
                  <a:ea typeface="黑体" panose="02010609060101010101" pitchFamily="49" charset="-122"/>
                </a:endParaRPr>
              </a:p>
            </p:txBody>
          </p:sp>
          <p:sp>
            <p:nvSpPr>
              <p:cNvPr id="22" name="Rounded Rectangle 20"/>
              <p:cNvSpPr/>
              <p:nvPr/>
            </p:nvSpPr>
            <p:spPr>
              <a:xfrm>
                <a:off x="604840" y="1547850"/>
                <a:ext cx="4805133" cy="3862252"/>
              </a:xfrm>
              <a:prstGeom prst="roundRect">
                <a:avLst>
                  <a:gd name="adj" fmla="val 20546"/>
                </a:avLst>
              </a:prstGeom>
              <a:noFill/>
              <a:ln w="9525" cap="flat" cmpd="sng" algn="ctr">
                <a:solidFill>
                  <a:schemeClr val="tx1"/>
                </a:solidFill>
                <a:prstDash val="solid"/>
                <a:miter lim="800000"/>
              </a:ln>
              <a:effectLst/>
            </p:spPr>
            <p:txBody>
              <a:bodyPr rtlCol="0" anchor="ctr"/>
              <a:lstStyle/>
              <a:p>
                <a:pPr algn="ctr" defTabSz="914400">
                  <a:spcBef>
                    <a:spcPct val="0"/>
                  </a:spcBef>
                  <a:spcAft>
                    <a:spcPct val="0"/>
                  </a:spcAft>
                  <a:defRPr/>
                </a:pPr>
                <a:endParaRPr lang="en-US" sz="1400" kern="0">
                  <a:solidFill>
                    <a:srgbClr val="FFFFFF"/>
                  </a:solidFill>
                  <a:latin typeface="Volta Modern Display 55 Rom" pitchFamily="50" charset="0"/>
                  <a:ea typeface="黑体" panose="02010609060101010101" pitchFamily="49" charset="-122"/>
                </a:endParaRPr>
              </a:p>
            </p:txBody>
          </p:sp>
        </p:grpSp>
        <p:grpSp>
          <p:nvGrpSpPr>
            <p:cNvPr id="23" name="组合 22"/>
            <p:cNvGrpSpPr/>
            <p:nvPr/>
          </p:nvGrpSpPr>
          <p:grpSpPr>
            <a:xfrm>
              <a:off x="2905781" y="1444163"/>
              <a:ext cx="2374587" cy="1908637"/>
              <a:chOff x="-33975" y="1547850"/>
              <a:chExt cx="4805133" cy="3862252"/>
            </a:xfrm>
          </p:grpSpPr>
          <p:sp>
            <p:nvSpPr>
              <p:cNvPr id="24" name="Inhaltsplatzhalter 2"/>
              <p:cNvSpPr txBox="1"/>
              <p:nvPr/>
            </p:nvSpPr>
            <p:spPr>
              <a:xfrm>
                <a:off x="318893" y="3808395"/>
                <a:ext cx="3372879" cy="1276362"/>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spcAft>
                    <a:spcPct val="0"/>
                  </a:spcAft>
                  <a:buNone/>
                  <a:tabLst>
                    <a:tab pos="3998595" algn="r"/>
                    <a:tab pos="8228965" algn="r"/>
                  </a:tabLst>
                  <a:defRPr/>
                </a:pPr>
                <a:r>
                  <a:rPr lang="zh-CN" altLang="en-US">
                    <a:latin typeface="Volta Modern Display 55 Rom" pitchFamily="50" charset="0"/>
                    <a:ea typeface="黑体" panose="02010609060101010101" pitchFamily="49" charset="-122"/>
                    <a:sym typeface="+mn-ea"/>
                  </a:rPr>
                  <a:t>自</a:t>
                </a:r>
                <a:r>
                  <a:rPr lang="en-US" altLang="zh-CN">
                    <a:latin typeface="Volta Modern Display 55 Rom" pitchFamily="50" charset="0"/>
                    <a:ea typeface="黑体" panose="02010609060101010101" pitchFamily="49" charset="-122"/>
                    <a:sym typeface="+mn-ea"/>
                  </a:rPr>
                  <a:t>2017</a:t>
                </a:r>
                <a:r>
                  <a:rPr lang="zh-CN" altLang="en-US">
                    <a:latin typeface="Volta Modern Display 55 Rom" pitchFamily="50" charset="0"/>
                    <a:ea typeface="黑体" panose="02010609060101010101" pitchFamily="49" charset="-122"/>
                    <a:sym typeface="+mn-ea"/>
                  </a:rPr>
                  <a:t>年以来被纳入国家医保目录</a:t>
                </a:r>
              </a:p>
              <a:p>
                <a:pPr marL="0" indent="0" defTabSz="914400">
                  <a:spcBef>
                    <a:spcPct val="0"/>
                  </a:spcBef>
                  <a:spcAft>
                    <a:spcPct val="0"/>
                  </a:spcAft>
                  <a:buNone/>
                  <a:tabLst>
                    <a:tab pos="3998595" algn="r"/>
                    <a:tab pos="8228965" algn="r"/>
                  </a:tabLst>
                  <a:defRPr/>
                </a:pPr>
                <a:endParaRPr lang="zh-CN" altLang="en-US" sz="1865" spc="-31">
                  <a:solidFill>
                    <a:srgbClr val="002068"/>
                  </a:solidFill>
                  <a:latin typeface="Volta Modern Display 55 Rom" pitchFamily="50" charset="0"/>
                  <a:ea typeface="黑体" panose="02010609060101010101" pitchFamily="49" charset="-122"/>
                </a:endParaRPr>
              </a:p>
            </p:txBody>
          </p:sp>
          <p:sp>
            <p:nvSpPr>
              <p:cNvPr id="25" name="Inhaltsplatzhalter 2"/>
              <p:cNvSpPr txBox="1"/>
              <p:nvPr/>
            </p:nvSpPr>
            <p:spPr>
              <a:xfrm>
                <a:off x="318893" y="2331819"/>
                <a:ext cx="4320065" cy="1261182"/>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spcAft>
                    <a:spcPct val="0"/>
                  </a:spcAft>
                  <a:buNone/>
                  <a:tabLst>
                    <a:tab pos="3998595" algn="r"/>
                    <a:tab pos="8228965" algn="r"/>
                  </a:tabLst>
                  <a:defRPr/>
                </a:pPr>
                <a:r>
                  <a:rPr 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~40 </a:t>
                </a:r>
                <a:r>
                  <a:rPr lang="zh-CN" altLang="en-US" sz="24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产品</a:t>
                </a:r>
                <a:endParaRPr lang="zh-CN" alt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endParaRPr>
              </a:p>
            </p:txBody>
          </p:sp>
          <p:sp>
            <p:nvSpPr>
              <p:cNvPr id="34" name="Rounded Rectangle 20"/>
              <p:cNvSpPr/>
              <p:nvPr/>
            </p:nvSpPr>
            <p:spPr>
              <a:xfrm>
                <a:off x="-33975" y="1547850"/>
                <a:ext cx="4805133" cy="3862252"/>
              </a:xfrm>
              <a:prstGeom prst="roundRect">
                <a:avLst>
                  <a:gd name="adj" fmla="val 20546"/>
                </a:avLst>
              </a:prstGeom>
              <a:noFill/>
              <a:ln w="9525" cap="flat" cmpd="sng" algn="ctr">
                <a:solidFill>
                  <a:schemeClr val="tx1"/>
                </a:solidFill>
                <a:prstDash val="solid"/>
                <a:miter lim="800000"/>
              </a:ln>
              <a:effectLst/>
            </p:spPr>
            <p:txBody>
              <a:bodyPr rtlCol="0" anchor="ctr"/>
              <a:lstStyle/>
              <a:p>
                <a:pPr algn="ctr" defTabSz="914400">
                  <a:spcBef>
                    <a:spcPct val="0"/>
                  </a:spcBef>
                  <a:spcAft>
                    <a:spcPct val="0"/>
                  </a:spcAft>
                  <a:defRPr/>
                </a:pPr>
                <a:endParaRPr lang="en-US" sz="1400" kern="0">
                  <a:solidFill>
                    <a:srgbClr val="FFFFFF"/>
                  </a:solidFill>
                  <a:latin typeface="Volta Modern Display 55 Rom" pitchFamily="50" charset="0"/>
                  <a:ea typeface="黑体" panose="02010609060101010101" pitchFamily="49" charset="-122"/>
                </a:endParaRPr>
              </a:p>
            </p:txBody>
          </p:sp>
        </p:grpSp>
        <p:grpSp>
          <p:nvGrpSpPr>
            <p:cNvPr id="35" name="组合 34"/>
            <p:cNvGrpSpPr/>
            <p:nvPr/>
          </p:nvGrpSpPr>
          <p:grpSpPr>
            <a:xfrm>
              <a:off x="5376333" y="1444163"/>
              <a:ext cx="3483246" cy="1908637"/>
              <a:chOff x="-650761" y="1547850"/>
              <a:chExt cx="7048570" cy="3862251"/>
            </a:xfrm>
          </p:grpSpPr>
          <p:sp>
            <p:nvSpPr>
              <p:cNvPr id="36" name="Inhaltsplatzhalter 2"/>
              <p:cNvSpPr txBox="1"/>
              <p:nvPr/>
            </p:nvSpPr>
            <p:spPr>
              <a:xfrm>
                <a:off x="-100838" y="3829594"/>
                <a:ext cx="4805132" cy="747368"/>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spcAft>
                    <a:spcPct val="0"/>
                  </a:spcAft>
                  <a:buNone/>
                  <a:tabLst>
                    <a:tab pos="3998595" algn="r"/>
                    <a:tab pos="8228965" algn="r"/>
                  </a:tabLst>
                  <a:defRPr/>
                </a:pPr>
                <a:r>
                  <a:rPr lang="zh-CN" altLang="en-US" b="0" i="0">
                    <a:effectLst/>
                    <a:latin typeface="Volta Modern Display 55 Rom" pitchFamily="50" charset="0"/>
                    <a:ea typeface="黑体" panose="02010609060101010101" pitchFamily="49" charset="-122"/>
                  </a:rPr>
                  <a:t>受益于诺华的创新药物</a:t>
                </a:r>
              </a:p>
              <a:p>
                <a:pPr marL="0" indent="0" defTabSz="914400">
                  <a:spcBef>
                    <a:spcPct val="0"/>
                  </a:spcBef>
                  <a:spcAft>
                    <a:spcPct val="0"/>
                  </a:spcAft>
                  <a:buNone/>
                  <a:tabLst>
                    <a:tab pos="3998595" algn="r"/>
                    <a:tab pos="8228965" algn="r"/>
                  </a:tabLst>
                  <a:defRPr/>
                </a:pPr>
                <a:endParaRPr lang="en-US" sz="1400">
                  <a:solidFill>
                    <a:srgbClr val="000000"/>
                  </a:solidFill>
                  <a:latin typeface="Volta Modern Display 55 Rom" pitchFamily="50" charset="0"/>
                  <a:ea typeface="黑体" panose="02010609060101010101" pitchFamily="49" charset="-122"/>
                </a:endParaRPr>
              </a:p>
            </p:txBody>
          </p:sp>
          <p:sp>
            <p:nvSpPr>
              <p:cNvPr id="39" name="Inhaltsplatzhalter 2"/>
              <p:cNvSpPr txBox="1"/>
              <p:nvPr/>
            </p:nvSpPr>
            <p:spPr>
              <a:xfrm>
                <a:off x="-297910" y="2331819"/>
                <a:ext cx="6580283" cy="1247168"/>
              </a:xfrm>
              <a:prstGeom prst="rect">
                <a:avLst/>
              </a:prstGeom>
            </p:spPr>
            <p:txBody>
              <a:bodyPr vert="horz" wrap="square" lIns="0" tIns="0" rIns="0" bIns="0" rtlCol="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ct val="0"/>
                  </a:spcBef>
                  <a:spcAft>
                    <a:spcPct val="0"/>
                  </a:spcAft>
                  <a:buNone/>
                  <a:tabLst>
                    <a:tab pos="3998595" algn="r"/>
                    <a:tab pos="8228965" algn="r"/>
                  </a:tabLst>
                  <a:defRPr/>
                </a:pPr>
                <a:r>
                  <a:rPr lang="en-US" altLang="zh-CN"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~8600</a:t>
                </a:r>
                <a:r>
                  <a:rPr lang="zh-CN" alt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万 </a:t>
                </a:r>
                <a:r>
                  <a:rPr lang="zh-CN" altLang="en-US" sz="240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rPr>
                  <a:t>患者</a:t>
                </a:r>
                <a:endParaRPr lang="zh-CN" altLang="en-US" sz="5340" b="1">
                  <a:gradFill>
                    <a:gsLst>
                      <a:gs pos="0">
                        <a:srgbClr val="FF4246"/>
                      </a:gs>
                      <a:gs pos="100000">
                        <a:srgbClr val="FF5E0E"/>
                      </a:gs>
                    </a:gsLst>
                    <a:lin ang="21540000" scaled="1"/>
                  </a:gradFill>
                  <a:latin typeface="Volta Modern Display 55 Rom" pitchFamily="50" charset="0"/>
                  <a:ea typeface="黑体" panose="02010609060101010101" pitchFamily="49" charset="-122"/>
                  <a:cs typeface="Arial" panose="020B0604020202020204" pitchFamily="34" charset="0"/>
                </a:endParaRPr>
              </a:p>
            </p:txBody>
          </p:sp>
          <p:sp>
            <p:nvSpPr>
              <p:cNvPr id="40" name="Rounded Rectangle 20"/>
              <p:cNvSpPr/>
              <p:nvPr/>
            </p:nvSpPr>
            <p:spPr>
              <a:xfrm>
                <a:off x="-650761" y="1547850"/>
                <a:ext cx="7048570" cy="3862251"/>
              </a:xfrm>
              <a:prstGeom prst="roundRect">
                <a:avLst>
                  <a:gd name="adj" fmla="val 20546"/>
                </a:avLst>
              </a:prstGeom>
              <a:noFill/>
              <a:ln w="9525" cap="flat" cmpd="sng" algn="ctr">
                <a:solidFill>
                  <a:schemeClr val="tx1"/>
                </a:solidFill>
                <a:prstDash val="solid"/>
                <a:miter lim="800000"/>
              </a:ln>
              <a:effectLst/>
            </p:spPr>
            <p:txBody>
              <a:bodyPr rtlCol="0" anchor="ctr"/>
              <a:lstStyle/>
              <a:p>
                <a:pPr algn="ctr" defTabSz="914400">
                  <a:spcBef>
                    <a:spcPct val="0"/>
                  </a:spcBef>
                  <a:spcAft>
                    <a:spcPct val="0"/>
                  </a:spcAft>
                  <a:defRPr/>
                </a:pPr>
                <a:endParaRPr lang="en-US" sz="1400" kern="0">
                  <a:solidFill>
                    <a:srgbClr val="FFFFFF"/>
                  </a:solidFill>
                  <a:latin typeface="Volta Modern Display 55 Rom" pitchFamily="50" charset="0"/>
                  <a:ea typeface="黑体" panose="02010609060101010101" pitchFamily="49" charset="-122"/>
                </a:endParaRPr>
              </a:p>
            </p:txBody>
          </p:sp>
        </p:grpSp>
      </p:grpSp>
      <p:sp>
        <p:nvSpPr>
          <p:cNvPr id="4" name="Slide Number Placeholder 3"/>
          <p:cNvSpPr>
            <a:spLocks noGrp="1"/>
          </p:cNvSpPr>
          <p:nvPr>
            <p:ph type="sldNum" sz="quarter" idx="12"/>
          </p:nvPr>
        </p:nvSpPr>
        <p:spPr/>
        <p:txBody>
          <a:bodyPr/>
          <a:lstStyle/>
          <a:p>
            <a:fld id="{03CB0E19-F4C8-4F98-96D2-CE1ECDE59975}" type="slidenum">
              <a:rPr lang="en-GB" sz="675"/>
              <a:t>18</a:t>
            </a:fld>
            <a:endParaRPr lang="en-GB" sz="675"/>
          </a:p>
        </p:txBody>
      </p:sp>
      <p:pic>
        <p:nvPicPr>
          <p:cNvPr id="2" name="Graphic 73">
            <a:extLst>
              <a:ext uri="{FF2B5EF4-FFF2-40B4-BE49-F238E27FC236}">
                <a16:creationId xmlns:a16="http://schemas.microsoft.com/office/drawing/2014/main" id="{524B5577-44A5-A6BF-EFC3-111A357952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57796" y="2486541"/>
            <a:ext cx="938639" cy="938639"/>
          </a:xfrm>
          <a:prstGeom prst="rect">
            <a:avLst/>
          </a:prstGeom>
        </p:spPr>
      </p:pic>
      <p:pic>
        <p:nvPicPr>
          <p:cNvPr id="3" name="Graphic 113">
            <a:extLst>
              <a:ext uri="{FF2B5EF4-FFF2-40B4-BE49-F238E27FC236}">
                <a16:creationId xmlns:a16="http://schemas.microsoft.com/office/drawing/2014/main" id="{5F1C4CAA-E06E-0421-28F3-8058337882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58147" y="2472195"/>
            <a:ext cx="830997" cy="830997"/>
          </a:xfrm>
          <a:prstGeom prst="rect">
            <a:avLst/>
          </a:prstGeom>
        </p:spPr>
      </p:pic>
      <p:pic>
        <p:nvPicPr>
          <p:cNvPr id="5" name="Graphic 70">
            <a:extLst>
              <a:ext uri="{FF2B5EF4-FFF2-40B4-BE49-F238E27FC236}">
                <a16:creationId xmlns:a16="http://schemas.microsoft.com/office/drawing/2014/main" id="{7290997B-8239-3432-6104-1381D87956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17434" y="2415801"/>
            <a:ext cx="857307" cy="857307"/>
          </a:xfrm>
          <a:prstGeom prst="rect">
            <a:avLst/>
          </a:prstGeo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6E8F95-A35E-6C22-AF6E-7722AD05608B}"/>
              </a:ext>
            </a:extLst>
          </p:cNvPr>
          <p:cNvSpPr>
            <a:spLocks noGrp="1"/>
          </p:cNvSpPr>
          <p:nvPr>
            <p:ph type="title"/>
          </p:nvPr>
        </p:nvSpPr>
        <p:spPr>
          <a:xfrm>
            <a:off x="6569120" y="317648"/>
            <a:ext cx="4945940" cy="830997"/>
          </a:xfrm>
        </p:spPr>
        <p:txBody>
          <a:bodyPr/>
          <a:lstStyle/>
          <a:p>
            <a:r>
              <a:rPr lang="zh-CN" altLang="en-US">
                <a:latin typeface="黑体" panose="02010609060101010101" pitchFamily="49" charset="-122"/>
                <a:ea typeface="黑体" panose="02010609060101010101" pitchFamily="49" charset="-122"/>
                <a:sym typeface="+mn-ea"/>
              </a:rPr>
              <a:t>携手医疗生态圈，提升诊疗服务水平</a:t>
            </a:r>
            <a:endParaRPr lang="en-US">
              <a:latin typeface="黑体" panose="02010609060101010101" pitchFamily="49" charset="-122"/>
              <a:ea typeface="黑体" panose="02010609060101010101" pitchFamily="49" charset="-122"/>
            </a:endParaRPr>
          </a:p>
        </p:txBody>
      </p:sp>
      <p:pic>
        <p:nvPicPr>
          <p:cNvPr id="14" name="图片占位符 13">
            <a:extLst>
              <a:ext uri="{FF2B5EF4-FFF2-40B4-BE49-F238E27FC236}">
                <a16:creationId xmlns:a16="http://schemas.microsoft.com/office/drawing/2014/main" id="{5A2337CC-1BB9-0125-8887-1DF44F51F2E2}"/>
              </a:ext>
            </a:extLst>
          </p:cNvPr>
          <p:cNvPicPr>
            <a:picLocks noGrp="1" noChangeAspect="1"/>
          </p:cNvPicPr>
          <p:nvPr>
            <p:ph type="pic" sz="quarter" idx="14"/>
          </p:nvPr>
        </p:nvPicPr>
        <p:blipFill>
          <a:blip r:embed="rId3"/>
          <a:srcRect l="20697" r="20697"/>
          <a:stretch>
            <a:fillRect/>
          </a:stretch>
        </p:blipFill>
        <p:spPr bwMode="gray">
          <a:prstGeom prst="rect">
            <a:avLst/>
          </a:prstGeom>
          <a:solidFill>
            <a:srgbClr val="F2F2F2"/>
          </a:solidFill>
        </p:spPr>
      </p:pic>
      <p:pic>
        <p:nvPicPr>
          <p:cNvPr id="4" name="Picture 42">
            <a:extLst>
              <a:ext uri="{FF2B5EF4-FFF2-40B4-BE49-F238E27FC236}">
                <a16:creationId xmlns:a16="http://schemas.microsoft.com/office/drawing/2014/main" id="{AB283C42-CB01-1AA2-89EF-1F154E68DACE}"/>
              </a:ext>
            </a:extLst>
          </p:cNvPr>
          <p:cNvPicPr>
            <a:picLocks noChangeAspect="1"/>
          </p:cNvPicPr>
          <p:nvPr/>
        </p:nvPicPr>
        <p:blipFill>
          <a:blip r:embed="rId4"/>
          <a:stretch>
            <a:fillRect/>
          </a:stretch>
        </p:blipFill>
        <p:spPr>
          <a:xfrm>
            <a:off x="6766642" y="2604276"/>
            <a:ext cx="971196" cy="971196"/>
          </a:xfrm>
          <a:prstGeom prst="rect">
            <a:avLst/>
          </a:prstGeom>
        </p:spPr>
      </p:pic>
      <p:sp>
        <p:nvSpPr>
          <p:cNvPr id="8" name="文本框 6">
            <a:extLst>
              <a:ext uri="{FF2B5EF4-FFF2-40B4-BE49-F238E27FC236}">
                <a16:creationId xmlns:a16="http://schemas.microsoft.com/office/drawing/2014/main" id="{F892B74E-3872-7F2E-08CF-8F536E6A732E}"/>
              </a:ext>
            </a:extLst>
          </p:cNvPr>
          <p:cNvSpPr txBox="1"/>
          <p:nvPr/>
        </p:nvSpPr>
        <p:spPr>
          <a:xfrm>
            <a:off x="7737838" y="2817733"/>
            <a:ext cx="3156582" cy="461665"/>
          </a:xfrm>
          <a:prstGeom prst="rect">
            <a:avLst/>
          </a:prstGeom>
          <a:noFill/>
        </p:spPr>
        <p:txBody>
          <a:bodyPr wrap="square" rtlCol="0">
            <a:spAutoFit/>
          </a:bodyPr>
          <a:lstStyle/>
          <a:p>
            <a:pPr algn="ctr" defTabSz="1219200">
              <a:spcBef>
                <a:spcPct val="0"/>
              </a:spcBef>
              <a:spcAft>
                <a:spcPct val="0"/>
              </a:spcAft>
              <a:defRPr/>
            </a:pPr>
            <a:r>
              <a:rPr lang="zh-CN" altLang="en-US" sz="2400">
                <a:solidFill>
                  <a:schemeClr val="accent1"/>
                </a:solidFill>
                <a:latin typeface="黑体" panose="02010609060101010101" pitchFamily="49" charset="-122"/>
                <a:ea typeface="黑体" panose="02010609060101010101" pitchFamily="49" charset="-122"/>
                <a:cs typeface="Arial" panose="020B0604020202020204" pitchFamily="34" charset="0"/>
              </a:rPr>
              <a:t>心衰中心</a:t>
            </a:r>
          </a:p>
        </p:txBody>
      </p:sp>
      <p:pic>
        <p:nvPicPr>
          <p:cNvPr id="9" name="图片 8">
            <a:extLst>
              <a:ext uri="{FF2B5EF4-FFF2-40B4-BE49-F238E27FC236}">
                <a16:creationId xmlns:a16="http://schemas.microsoft.com/office/drawing/2014/main" id="{B4D001DF-3487-BF73-7280-BE5FAA90FC33}"/>
              </a:ext>
            </a:extLst>
          </p:cNvPr>
          <p:cNvPicPr>
            <a:picLocks noChangeAspect="1"/>
          </p:cNvPicPr>
          <p:nvPr/>
        </p:nvPicPr>
        <p:blipFill>
          <a:blip r:embed="rId5"/>
          <a:stretch>
            <a:fillRect/>
          </a:stretch>
        </p:blipFill>
        <p:spPr>
          <a:xfrm>
            <a:off x="6766642" y="3778884"/>
            <a:ext cx="971196" cy="971196"/>
          </a:xfrm>
          <a:prstGeom prst="rect">
            <a:avLst/>
          </a:prstGeom>
        </p:spPr>
      </p:pic>
      <p:sp>
        <p:nvSpPr>
          <p:cNvPr id="10" name="文本框 8">
            <a:extLst>
              <a:ext uri="{FF2B5EF4-FFF2-40B4-BE49-F238E27FC236}">
                <a16:creationId xmlns:a16="http://schemas.microsoft.com/office/drawing/2014/main" id="{D02EC50C-9C2E-CB8E-87F5-5161A1ADFE10}"/>
              </a:ext>
            </a:extLst>
          </p:cNvPr>
          <p:cNvSpPr txBox="1"/>
          <p:nvPr/>
        </p:nvSpPr>
        <p:spPr>
          <a:xfrm>
            <a:off x="7745793" y="4039205"/>
            <a:ext cx="3769267" cy="461665"/>
          </a:xfrm>
          <a:prstGeom prst="rect">
            <a:avLst/>
          </a:prstGeom>
          <a:noFill/>
        </p:spPr>
        <p:txBody>
          <a:bodyPr wrap="square" rtlCol="0">
            <a:spAutoFit/>
          </a:bodyPr>
          <a:lstStyle/>
          <a:p>
            <a:pPr algn="ctr" defTabSz="1219200">
              <a:spcBef>
                <a:spcPct val="0"/>
              </a:spcBef>
              <a:spcAft>
                <a:spcPct val="0"/>
              </a:spcAft>
              <a:defRPr/>
            </a:pPr>
            <a:r>
              <a:rPr lang="zh-CN" altLang="en-US" sz="2400">
                <a:solidFill>
                  <a:schemeClr val="accent1"/>
                </a:solidFill>
                <a:latin typeface="黑体" panose="02010609060101010101" pitchFamily="49" charset="-122"/>
                <a:ea typeface="黑体" panose="02010609060101010101" pitchFamily="49" charset="-122"/>
                <a:cs typeface="Arial" panose="020B0604020202020204" pitchFamily="34" charset="0"/>
              </a:rPr>
              <a:t>银屑病规范化诊疗中心</a:t>
            </a:r>
          </a:p>
        </p:txBody>
      </p:sp>
      <p:pic>
        <p:nvPicPr>
          <p:cNvPr id="11" name="图片 10">
            <a:extLst>
              <a:ext uri="{FF2B5EF4-FFF2-40B4-BE49-F238E27FC236}">
                <a16:creationId xmlns:a16="http://schemas.microsoft.com/office/drawing/2014/main" id="{38237F55-6A54-3EF5-45BF-C19FD1B9F4DC}"/>
              </a:ext>
            </a:extLst>
          </p:cNvPr>
          <p:cNvPicPr>
            <a:picLocks noChangeAspect="1"/>
          </p:cNvPicPr>
          <p:nvPr/>
        </p:nvPicPr>
        <p:blipFill>
          <a:blip r:embed="rId6"/>
          <a:stretch>
            <a:fillRect/>
          </a:stretch>
        </p:blipFill>
        <p:spPr>
          <a:xfrm>
            <a:off x="6766641" y="5019189"/>
            <a:ext cx="1094933" cy="1094933"/>
          </a:xfrm>
          <a:prstGeom prst="rect">
            <a:avLst/>
          </a:prstGeom>
        </p:spPr>
      </p:pic>
      <p:sp>
        <p:nvSpPr>
          <p:cNvPr id="12" name="文本框 8">
            <a:extLst>
              <a:ext uri="{FF2B5EF4-FFF2-40B4-BE49-F238E27FC236}">
                <a16:creationId xmlns:a16="http://schemas.microsoft.com/office/drawing/2014/main" id="{9C649F5B-2CC9-D9A7-5DCA-5354C1EC0038}"/>
              </a:ext>
            </a:extLst>
          </p:cNvPr>
          <p:cNvSpPr txBox="1"/>
          <p:nvPr/>
        </p:nvSpPr>
        <p:spPr>
          <a:xfrm>
            <a:off x="7331753" y="5241434"/>
            <a:ext cx="4483481" cy="461665"/>
          </a:xfrm>
          <a:prstGeom prst="rect">
            <a:avLst/>
          </a:prstGeom>
          <a:noFill/>
        </p:spPr>
        <p:txBody>
          <a:bodyPr wrap="square" rtlCol="0">
            <a:spAutoFit/>
          </a:bodyPr>
          <a:lstStyle/>
          <a:p>
            <a:pPr algn="ctr" defTabSz="1219200">
              <a:spcBef>
                <a:spcPct val="0"/>
              </a:spcBef>
              <a:spcAft>
                <a:spcPct val="0"/>
              </a:spcAft>
              <a:defRPr/>
            </a:pPr>
            <a:r>
              <a:rPr lang="zh-CN" altLang="en-US" sz="2400">
                <a:solidFill>
                  <a:schemeClr val="accent1"/>
                </a:solidFill>
                <a:latin typeface="黑体" panose="02010609060101010101" pitchFamily="49" charset="-122"/>
                <a:ea typeface="黑体" panose="02010609060101010101" pitchFamily="49" charset="-122"/>
                <a:cs typeface="Arial" panose="020B0604020202020204" pitchFamily="34" charset="0"/>
              </a:rPr>
              <a:t>放射配体疗法生态圈</a:t>
            </a:r>
          </a:p>
        </p:txBody>
      </p:sp>
      <p:sp>
        <p:nvSpPr>
          <p:cNvPr id="2" name="文本框 1">
            <a:extLst>
              <a:ext uri="{FF2B5EF4-FFF2-40B4-BE49-F238E27FC236}">
                <a16:creationId xmlns:a16="http://schemas.microsoft.com/office/drawing/2014/main" id="{5D1D9A49-FFF8-7B2A-CFD3-F07882FCDEFB}"/>
              </a:ext>
            </a:extLst>
          </p:cNvPr>
          <p:cNvSpPr txBox="1"/>
          <p:nvPr/>
        </p:nvSpPr>
        <p:spPr>
          <a:xfrm>
            <a:off x="6569121" y="1499200"/>
            <a:ext cx="4945940" cy="830997"/>
          </a:xfrm>
          <a:prstGeom prst="rect">
            <a:avLst/>
          </a:prstGeom>
          <a:noFill/>
        </p:spPr>
        <p:txBody>
          <a:bodyPr wrap="square" lIns="0" tIns="0" rIns="0" bIns="0" rtlCol="0" anchor="t">
            <a:spAutoFit/>
          </a:bodyPr>
          <a:lstStyle/>
          <a:p>
            <a:pPr>
              <a:spcBef>
                <a:spcPts val="800"/>
              </a:spcBef>
            </a:pPr>
            <a:r>
              <a:rPr lang="zh-CN" altLang="en-US">
                <a:latin typeface="黑体"/>
                <a:ea typeface="黑体"/>
              </a:rPr>
              <a:t>诺华</a:t>
            </a:r>
            <a:r>
              <a:rPr lang="zh-CN" altLang="zh-CN">
                <a:latin typeface="黑体"/>
                <a:ea typeface="黑体"/>
              </a:rPr>
              <a:t>持续加强与中国医疗行业各方的合作</a:t>
            </a:r>
            <a:r>
              <a:rPr lang="zh-CN" altLang="en-US">
                <a:latin typeface="黑体"/>
                <a:ea typeface="黑体"/>
              </a:rPr>
              <a:t>，通过</a:t>
            </a:r>
            <a:r>
              <a:rPr lang="zh-CN" altLang="zh-CN">
                <a:latin typeface="黑体"/>
                <a:ea typeface="黑体"/>
              </a:rPr>
              <a:t>整合</a:t>
            </a:r>
            <a:r>
              <a:rPr lang="zh-CN" altLang="en-US">
                <a:latin typeface="黑体"/>
                <a:ea typeface="黑体"/>
              </a:rPr>
              <a:t>前沿创新</a:t>
            </a:r>
            <a:r>
              <a:rPr lang="zh-CN" altLang="zh-CN">
                <a:latin typeface="黑体"/>
                <a:ea typeface="黑体"/>
              </a:rPr>
              <a:t>，提升诊疗水平，</a:t>
            </a:r>
            <a:r>
              <a:rPr lang="zh-CN" altLang="en-US">
                <a:latin typeface="黑体"/>
                <a:ea typeface="黑体"/>
              </a:rPr>
              <a:t>携手为患者提供</a:t>
            </a:r>
            <a:r>
              <a:rPr lang="zh-CN" altLang="zh-CN">
                <a:latin typeface="黑体"/>
                <a:ea typeface="黑体"/>
              </a:rPr>
              <a:t>更好的医疗解决方案，为社会带来积极影响。</a:t>
            </a:r>
          </a:p>
        </p:txBody>
      </p:sp>
    </p:spTree>
    <p:extLst>
      <p:ext uri="{BB962C8B-B14F-4D97-AF65-F5344CB8AC3E}">
        <p14:creationId xmlns:p14="http://schemas.microsoft.com/office/powerpoint/2010/main" val="275617726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21971-7A72-D505-7EE4-908FD3956CCB}"/>
            </a:ext>
          </a:extLst>
        </p:cNvPr>
        <p:cNvGrpSpPr/>
        <p:nvPr/>
      </p:nvGrpSpPr>
      <p:grpSpPr>
        <a:xfrm>
          <a:off x="0" y="0"/>
          <a:ext cx="0" cy="0"/>
          <a:chOff x="0" y="0"/>
          <a:chExt cx="0" cy="0"/>
        </a:xfrm>
      </p:grpSpPr>
      <p:sp>
        <p:nvSpPr>
          <p:cNvPr id="11" name="标题 1">
            <a:extLst>
              <a:ext uri="{FF2B5EF4-FFF2-40B4-BE49-F238E27FC236}">
                <a16:creationId xmlns:a16="http://schemas.microsoft.com/office/drawing/2014/main" id="{4966058C-48AE-62B1-F125-0B26F5B11AAE}"/>
              </a:ext>
            </a:extLst>
          </p:cNvPr>
          <p:cNvSpPr>
            <a:spLocks noGrp="1"/>
          </p:cNvSpPr>
          <p:nvPr>
            <p:ph type="title"/>
          </p:nvPr>
        </p:nvSpPr>
        <p:spPr>
          <a:xfrm>
            <a:off x="605155" y="311150"/>
            <a:ext cx="7364095" cy="507365"/>
          </a:xfrm>
          <a:noFill/>
        </p:spPr>
        <p:txBody>
          <a:bodyPr vert="horz" lIns="0" tIns="0" rIns="0" bIns="0" rtlCol="0" anchor="t" anchorCtr="0">
            <a:noAutofit/>
          </a:bodyPr>
          <a:lstStyle/>
          <a:p>
            <a:r>
              <a:rPr lang="zh-CN" altLang="en-US">
                <a:latin typeface="Volta Modern Display 55 Rom" pitchFamily="50" charset="0"/>
                <a:ea typeface="黑体" panose="02010609060101010101" pitchFamily="49" charset="-122"/>
                <a:sym typeface="+mn-ea"/>
              </a:rPr>
              <a:t>履行企业责任，与社会建立互信</a:t>
            </a:r>
            <a:endParaRPr lang="en-US" altLang="zh-CN">
              <a:latin typeface="Volta Modern Display 55 Rom" pitchFamily="50" charset="0"/>
              <a:ea typeface="黑体" panose="02010609060101010101" pitchFamily="49" charset="-122"/>
            </a:endParaRPr>
          </a:p>
        </p:txBody>
      </p:sp>
      <p:sp>
        <p:nvSpPr>
          <p:cNvPr id="4" name="Slide Number Placeholder 3">
            <a:extLst>
              <a:ext uri="{FF2B5EF4-FFF2-40B4-BE49-F238E27FC236}">
                <a16:creationId xmlns:a16="http://schemas.microsoft.com/office/drawing/2014/main" id="{525A21A3-1D11-75C6-D94F-E5C223DF9135}"/>
              </a:ext>
            </a:extLst>
          </p:cNvPr>
          <p:cNvSpPr>
            <a:spLocks noGrp="1"/>
          </p:cNvSpPr>
          <p:nvPr>
            <p:ph type="sldNum" sz="quarter" idx="12"/>
          </p:nvPr>
        </p:nvSpPr>
        <p:spPr>
          <a:xfrm>
            <a:off x="11352584" y="6450947"/>
            <a:ext cx="288032" cy="103875"/>
          </a:xfrm>
        </p:spPr>
        <p:txBody>
          <a:bodyPr/>
          <a:lstStyle/>
          <a:p>
            <a:fld id="{03CB0E19-F4C8-4F98-96D2-CE1ECDE59975}" type="slidenum">
              <a:rPr lang="en-GB" sz="675">
                <a:latin typeface="Volta Modern Display 55 Rom" pitchFamily="50" charset="0"/>
                <a:ea typeface="黑体" panose="02010609060101010101" pitchFamily="49" charset="-122"/>
              </a:rPr>
              <a:t>20</a:t>
            </a:fld>
            <a:endParaRPr lang="en-GB" sz="675">
              <a:latin typeface="Volta Modern Display 55 Rom" pitchFamily="50" charset="0"/>
              <a:ea typeface="黑体" panose="02010609060101010101" pitchFamily="49" charset="-122"/>
            </a:endParaRPr>
          </a:p>
        </p:txBody>
      </p:sp>
      <p:grpSp>
        <p:nvGrpSpPr>
          <p:cNvPr id="19" name="组合 18">
            <a:extLst>
              <a:ext uri="{FF2B5EF4-FFF2-40B4-BE49-F238E27FC236}">
                <a16:creationId xmlns:a16="http://schemas.microsoft.com/office/drawing/2014/main" id="{1A3B9A2C-5BC6-64FA-172E-E01DD49466CD}"/>
              </a:ext>
            </a:extLst>
          </p:cNvPr>
          <p:cNvGrpSpPr/>
          <p:nvPr/>
        </p:nvGrpSpPr>
        <p:grpSpPr>
          <a:xfrm>
            <a:off x="605155" y="1254760"/>
            <a:ext cx="2736000" cy="647065"/>
            <a:chOff x="953" y="1976"/>
            <a:chExt cx="4656" cy="1019"/>
          </a:xfrm>
        </p:grpSpPr>
        <p:sp>
          <p:nvSpPr>
            <p:cNvPr id="20" name="Rectangle: Rounded Corners 20">
              <a:extLst>
                <a:ext uri="{FF2B5EF4-FFF2-40B4-BE49-F238E27FC236}">
                  <a16:creationId xmlns:a16="http://schemas.microsoft.com/office/drawing/2014/main" id="{F69B6468-B930-8F70-C3EE-7E2957ADF396}"/>
                </a:ext>
              </a:extLst>
            </p:cNvPr>
            <p:cNvSpPr/>
            <p:nvPr/>
          </p:nvSpPr>
          <p:spPr>
            <a:xfrm>
              <a:off x="953" y="1976"/>
              <a:ext cx="4290" cy="1019"/>
            </a:xfrm>
            <a:prstGeom prst="roundRect">
              <a:avLst>
                <a:gd name="adj" fmla="val 152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62000" tIns="144000" rIns="162000" rtlCol="0" anchor="ctr" anchorCtr="0"/>
            <a:lstStyle/>
            <a:p>
              <a:pPr lvl="0" algn="ctr">
                <a:lnSpc>
                  <a:spcPct val="70000"/>
                </a:lnSpc>
                <a:spcBef>
                  <a:spcPct val="0"/>
                </a:spcBef>
                <a:spcAft>
                  <a:spcPct val="35000"/>
                </a:spcAft>
              </a:pPr>
              <a:r>
                <a:rPr lang="zh-CN" altLang="en-US" sz="1600">
                  <a:latin typeface="Volta Modern Display 55 Rom" pitchFamily="50" charset="0"/>
                  <a:ea typeface="黑体" panose="02010609060101010101" pitchFamily="49" charset="-122"/>
                  <a:sym typeface="+mn-ea"/>
                </a:rPr>
                <a:t>全面助力</a:t>
              </a:r>
            </a:p>
            <a:p>
              <a:pPr lvl="0" algn="ctr">
                <a:lnSpc>
                  <a:spcPct val="70000"/>
                </a:lnSpc>
                <a:spcBef>
                  <a:spcPct val="0"/>
                </a:spcBef>
                <a:spcAft>
                  <a:spcPct val="35000"/>
                </a:spcAft>
              </a:pPr>
              <a:r>
                <a:rPr lang="zh-CN" altLang="en-US" sz="1600">
                  <a:latin typeface="Volta Modern Display 55 Rom" pitchFamily="50" charset="0"/>
                  <a:ea typeface="黑体" panose="02010609060101010101" pitchFamily="49" charset="-122"/>
                  <a:sym typeface="+mn-ea"/>
                </a:rPr>
                <a:t>“健康中国”战略实施</a:t>
              </a:r>
              <a:endParaRPr lang="zh-CN" altLang="en-US" sz="1600" b="1">
                <a:solidFill>
                  <a:schemeClr val="bg1"/>
                </a:solidFill>
                <a:latin typeface="Volta Modern Display 55 Rom" pitchFamily="50" charset="0"/>
                <a:ea typeface="黑体" panose="02010609060101010101" pitchFamily="49" charset="-122"/>
                <a:sym typeface="+mn-ea"/>
              </a:endParaRPr>
            </a:p>
          </p:txBody>
        </p:sp>
        <p:sp>
          <p:nvSpPr>
            <p:cNvPr id="23" name="Flowchart: Merge 21">
              <a:extLst>
                <a:ext uri="{FF2B5EF4-FFF2-40B4-BE49-F238E27FC236}">
                  <a16:creationId xmlns:a16="http://schemas.microsoft.com/office/drawing/2014/main" id="{563E0952-C2E9-C507-B024-861BA204D208}"/>
                </a:ext>
              </a:extLst>
            </p:cNvPr>
            <p:cNvSpPr/>
            <p:nvPr/>
          </p:nvSpPr>
          <p:spPr>
            <a:xfrm rot="16200000">
              <a:off x="5163" y="2294"/>
              <a:ext cx="510" cy="382"/>
            </a:xfrm>
            <a:prstGeom prst="flowChartMerg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endParaRPr lang="en-GB">
                <a:latin typeface="Volta Modern Display 55 Rom" pitchFamily="50" charset="0"/>
                <a:ea typeface="黑体" panose="02010609060101010101" pitchFamily="49" charset="-122"/>
              </a:endParaRPr>
            </a:p>
          </p:txBody>
        </p:sp>
      </p:grpSp>
      <p:sp>
        <p:nvSpPr>
          <p:cNvPr id="38" name="文本框 37">
            <a:extLst>
              <a:ext uri="{FF2B5EF4-FFF2-40B4-BE49-F238E27FC236}">
                <a16:creationId xmlns:a16="http://schemas.microsoft.com/office/drawing/2014/main" id="{A45F3364-5FDE-6851-4C1B-F3AA8FA7D4D1}"/>
              </a:ext>
            </a:extLst>
          </p:cNvPr>
          <p:cNvSpPr txBox="1"/>
          <p:nvPr/>
        </p:nvSpPr>
        <p:spPr>
          <a:xfrm>
            <a:off x="605155" y="2090723"/>
            <a:ext cx="2512060" cy="1460400"/>
          </a:xfrm>
          <a:prstGeom prst="rect">
            <a:avLst/>
          </a:prstGeom>
          <a:noFill/>
        </p:spPr>
        <p:txBody>
          <a:bodyPr wrap="square" lIns="0" tIns="0" rIns="0" bIns="0" rtlCol="0" anchor="t">
            <a:spAutoFit/>
          </a:bodyPr>
          <a:lstStyle/>
          <a:p>
            <a:pPr marL="171450" lvl="1" indent="-171450" algn="l">
              <a:lnSpc>
                <a:spcPct val="100000"/>
              </a:lnSpc>
              <a:spcBef>
                <a:spcPct val="0"/>
              </a:spcBef>
              <a:spcAft>
                <a:spcPct val="15000"/>
              </a:spcAft>
              <a:buChar char="•"/>
            </a:pPr>
            <a:r>
              <a:rPr lang="zh-CN" altLang="en-US" sz="1300">
                <a:latin typeface="Volta Modern Display 55 Rom" pitchFamily="50" charset="0"/>
                <a:ea typeface="黑体" panose="02010609060101010101" pitchFamily="49" charset="-122"/>
                <a:sym typeface="+mn-ea"/>
              </a:rPr>
              <a:t>积极参加中国发展高层论坛、上海市市长国际企业家咨询会议，为医药产业高质量发展建言献策</a:t>
            </a:r>
            <a:endParaRPr lang="zh-CN" altLang="en-US" sz="1300">
              <a:latin typeface="Volta Modern Display 55 Rom" pitchFamily="50" charset="0"/>
              <a:ea typeface="黑体" panose="02010609060101010101" pitchFamily="49" charset="-122"/>
            </a:endParaRPr>
          </a:p>
          <a:p>
            <a:pPr marL="171450" lvl="1" indent="-171450" algn="l">
              <a:lnSpc>
                <a:spcPct val="100000"/>
              </a:lnSpc>
              <a:spcBef>
                <a:spcPct val="0"/>
              </a:spcBef>
              <a:spcAft>
                <a:spcPct val="15000"/>
              </a:spcAft>
              <a:buChar char="•"/>
            </a:pPr>
            <a:endParaRPr lang="zh-CN" altLang="en-US" sz="1300">
              <a:latin typeface="Volta Modern Display 55 Rom" pitchFamily="50" charset="0"/>
              <a:ea typeface="黑体" panose="02010609060101010101" pitchFamily="49" charset="-122"/>
            </a:endParaRPr>
          </a:p>
          <a:p>
            <a:pPr marL="171450" lvl="1" indent="-171450">
              <a:spcBef>
                <a:spcPct val="0"/>
              </a:spcBef>
              <a:spcAft>
                <a:spcPct val="15000"/>
              </a:spcAft>
              <a:buChar char="•"/>
            </a:pPr>
            <a:r>
              <a:rPr lang="zh-CN" altLang="en-US" sz="1300">
                <a:latin typeface="Volta Modern Display 55 Rom" pitchFamily="50" charset="0"/>
                <a:ea typeface="黑体" panose="02010609060101010101" pitchFamily="49" charset="-122"/>
                <a:sym typeface="+mn-ea"/>
              </a:rPr>
              <a:t>携多款全球创新产品与疗法亮相中国国际进口博览会、中国国际供应链促进博览会</a:t>
            </a:r>
            <a:endParaRPr lang="zh-CN" altLang="en-US" sz="1300" b="1">
              <a:latin typeface="Volta Modern Display 55 Rom" pitchFamily="50" charset="0"/>
              <a:ea typeface="黑体" panose="02010609060101010101" pitchFamily="49" charset="-122"/>
              <a:sym typeface="+mn-ea"/>
            </a:endParaRPr>
          </a:p>
        </p:txBody>
      </p:sp>
      <p:grpSp>
        <p:nvGrpSpPr>
          <p:cNvPr id="39" name="组合 38">
            <a:extLst>
              <a:ext uri="{FF2B5EF4-FFF2-40B4-BE49-F238E27FC236}">
                <a16:creationId xmlns:a16="http://schemas.microsoft.com/office/drawing/2014/main" id="{49B1E617-EDF8-4EB3-8292-ED4F35BA088C}"/>
              </a:ext>
            </a:extLst>
          </p:cNvPr>
          <p:cNvGrpSpPr/>
          <p:nvPr/>
        </p:nvGrpSpPr>
        <p:grpSpPr>
          <a:xfrm>
            <a:off x="3432810" y="1256030"/>
            <a:ext cx="2736000" cy="646430"/>
            <a:chOff x="953" y="1976"/>
            <a:chExt cx="4737" cy="1018"/>
          </a:xfrm>
          <a:solidFill>
            <a:schemeClr val="accent2"/>
          </a:solidFill>
        </p:grpSpPr>
        <p:sp>
          <p:nvSpPr>
            <p:cNvPr id="40" name="Rectangle: Rounded Corners 20">
              <a:extLst>
                <a:ext uri="{FF2B5EF4-FFF2-40B4-BE49-F238E27FC236}">
                  <a16:creationId xmlns:a16="http://schemas.microsoft.com/office/drawing/2014/main" id="{B70E1C71-2678-E8B0-631D-7B3FAE6DF182}"/>
                </a:ext>
              </a:extLst>
            </p:cNvPr>
            <p:cNvSpPr/>
            <p:nvPr/>
          </p:nvSpPr>
          <p:spPr>
            <a:xfrm>
              <a:off x="953" y="1976"/>
              <a:ext cx="4355" cy="1019"/>
            </a:xfrm>
            <a:prstGeom prst="roundRect">
              <a:avLst>
                <a:gd name="adj" fmla="val 1522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162000" tIns="144000" rIns="162000" numCol="1" spcCol="0" rtlCol="0" fromWordArt="0" anchor="ctr" anchorCtr="0" forceAA="0" compatLnSpc="1">
              <a:noAutofit/>
            </a:bodyPr>
            <a:lstStyle/>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“全民健康促进工程”</a:t>
              </a:r>
            </a:p>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响应“强基层”战略</a:t>
              </a:r>
            </a:p>
          </p:txBody>
        </p:sp>
        <p:sp>
          <p:nvSpPr>
            <p:cNvPr id="41" name="Flowchart: Merge 21">
              <a:extLst>
                <a:ext uri="{FF2B5EF4-FFF2-40B4-BE49-F238E27FC236}">
                  <a16:creationId xmlns:a16="http://schemas.microsoft.com/office/drawing/2014/main" id="{4D7B1A62-4281-EF76-80A3-04353B1A5722}"/>
                </a:ext>
              </a:extLst>
            </p:cNvPr>
            <p:cNvSpPr/>
            <p:nvPr/>
          </p:nvSpPr>
          <p:spPr>
            <a:xfrm rot="16200000">
              <a:off x="5244" y="2294"/>
              <a:ext cx="510" cy="382"/>
            </a:xfrm>
            <a:prstGeom prst="flowChartMerg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endParaRPr lang="en-GB">
                <a:latin typeface="Volta Modern Display 55 Rom" pitchFamily="50" charset="0"/>
                <a:ea typeface="黑体" panose="02010609060101010101" pitchFamily="49" charset="-122"/>
              </a:endParaRPr>
            </a:p>
          </p:txBody>
        </p:sp>
      </p:grpSp>
      <p:grpSp>
        <p:nvGrpSpPr>
          <p:cNvPr id="42" name="组合 41">
            <a:extLst>
              <a:ext uri="{FF2B5EF4-FFF2-40B4-BE49-F238E27FC236}">
                <a16:creationId xmlns:a16="http://schemas.microsoft.com/office/drawing/2014/main" id="{9F03B727-BA1D-1E8A-062C-1CEC8ECA96EA}"/>
              </a:ext>
            </a:extLst>
          </p:cNvPr>
          <p:cNvGrpSpPr/>
          <p:nvPr/>
        </p:nvGrpSpPr>
        <p:grpSpPr>
          <a:xfrm>
            <a:off x="6278880" y="1256665"/>
            <a:ext cx="2736000" cy="646430"/>
            <a:chOff x="953" y="1976"/>
            <a:chExt cx="4737" cy="1018"/>
          </a:xfrm>
        </p:grpSpPr>
        <p:sp>
          <p:nvSpPr>
            <p:cNvPr id="43" name="Rectangle: Rounded Corners 20">
              <a:extLst>
                <a:ext uri="{FF2B5EF4-FFF2-40B4-BE49-F238E27FC236}">
                  <a16:creationId xmlns:a16="http://schemas.microsoft.com/office/drawing/2014/main" id="{BED099C5-0B42-D55B-64B7-FC6F11902C86}"/>
                </a:ext>
              </a:extLst>
            </p:cNvPr>
            <p:cNvSpPr/>
            <p:nvPr/>
          </p:nvSpPr>
          <p:spPr>
            <a:xfrm>
              <a:off x="953" y="1976"/>
              <a:ext cx="4355" cy="1019"/>
            </a:xfrm>
            <a:prstGeom prst="roundRect">
              <a:avLst>
                <a:gd name="adj" fmla="val 152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162000" tIns="144000" rIns="162000" numCol="1" spcCol="0" rtlCol="0" fromWordArt="0" anchor="ctr" anchorCtr="0" forceAA="0" compatLnSpc="1">
              <a:noAutofit/>
            </a:bodyPr>
            <a:lstStyle/>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全力推动生态建设</a:t>
              </a:r>
            </a:p>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与乡村振兴相融合</a:t>
              </a:r>
            </a:p>
          </p:txBody>
        </p:sp>
        <p:sp>
          <p:nvSpPr>
            <p:cNvPr id="44" name="Flowchart: Merge 21">
              <a:extLst>
                <a:ext uri="{FF2B5EF4-FFF2-40B4-BE49-F238E27FC236}">
                  <a16:creationId xmlns:a16="http://schemas.microsoft.com/office/drawing/2014/main" id="{E0E0DD0A-866E-CBCE-6909-69CE0685D68A}"/>
                </a:ext>
              </a:extLst>
            </p:cNvPr>
            <p:cNvSpPr/>
            <p:nvPr/>
          </p:nvSpPr>
          <p:spPr>
            <a:xfrm rot="16200000">
              <a:off x="5244" y="2294"/>
              <a:ext cx="510" cy="382"/>
            </a:xfrm>
            <a:prstGeom prst="flowChartMerg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endParaRPr lang="en-GB" sz="2000">
                <a:latin typeface="Volta Modern Display 55 Rom" pitchFamily="50" charset="0"/>
                <a:ea typeface="黑体" panose="02010609060101010101" pitchFamily="49" charset="-122"/>
              </a:endParaRPr>
            </a:p>
          </p:txBody>
        </p:sp>
      </p:grpSp>
      <p:grpSp>
        <p:nvGrpSpPr>
          <p:cNvPr id="45" name="组合 44">
            <a:extLst>
              <a:ext uri="{FF2B5EF4-FFF2-40B4-BE49-F238E27FC236}">
                <a16:creationId xmlns:a16="http://schemas.microsoft.com/office/drawing/2014/main" id="{E18A46BA-3595-B5FD-CCA1-A1E41A54FE00}"/>
              </a:ext>
            </a:extLst>
          </p:cNvPr>
          <p:cNvGrpSpPr/>
          <p:nvPr/>
        </p:nvGrpSpPr>
        <p:grpSpPr>
          <a:xfrm>
            <a:off x="9124950" y="1257300"/>
            <a:ext cx="2736000" cy="646430"/>
            <a:chOff x="953" y="1976"/>
            <a:chExt cx="4737" cy="1018"/>
          </a:xfrm>
          <a:solidFill>
            <a:schemeClr val="accent2"/>
          </a:solidFill>
        </p:grpSpPr>
        <p:sp>
          <p:nvSpPr>
            <p:cNvPr id="46" name="Rectangle: Rounded Corners 20">
              <a:extLst>
                <a:ext uri="{FF2B5EF4-FFF2-40B4-BE49-F238E27FC236}">
                  <a16:creationId xmlns:a16="http://schemas.microsoft.com/office/drawing/2014/main" id="{0D472446-B035-3738-C28C-CB338FA33850}"/>
                </a:ext>
              </a:extLst>
            </p:cNvPr>
            <p:cNvSpPr/>
            <p:nvPr/>
          </p:nvSpPr>
          <p:spPr>
            <a:xfrm>
              <a:off x="953" y="1976"/>
              <a:ext cx="4355" cy="1019"/>
            </a:xfrm>
            <a:prstGeom prst="roundRect">
              <a:avLst>
                <a:gd name="adj" fmla="val 15224"/>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162000" tIns="144000" rIns="162000" numCol="1" spcCol="0" rtlCol="0" fromWordArt="0" anchor="ctr" anchorCtr="0" forceAA="0" compatLnSpc="1">
              <a:noAutofit/>
            </a:bodyPr>
            <a:lstStyle/>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全价值链</a:t>
              </a:r>
            </a:p>
            <a:p>
              <a:pPr lvl="0" algn="ctr">
                <a:lnSpc>
                  <a:spcPct val="70000"/>
                </a:lnSpc>
                <a:spcAft>
                  <a:spcPct val="35000"/>
                </a:spcAft>
                <a:buClrTx/>
                <a:buSzTx/>
                <a:buFontTx/>
              </a:pPr>
              <a:r>
                <a:rPr lang="zh-CN" altLang="en-US" sz="1600">
                  <a:latin typeface="Volta Modern Display 55 Rom" pitchFamily="50" charset="0"/>
                  <a:ea typeface="黑体" panose="02010609060101010101" pitchFamily="49" charset="-122"/>
                  <a:sym typeface="+mn-ea"/>
                </a:rPr>
                <a:t>可持续发展理念</a:t>
              </a:r>
            </a:p>
          </p:txBody>
        </p:sp>
        <p:sp>
          <p:nvSpPr>
            <p:cNvPr id="47" name="Flowchart: Merge 21">
              <a:extLst>
                <a:ext uri="{FF2B5EF4-FFF2-40B4-BE49-F238E27FC236}">
                  <a16:creationId xmlns:a16="http://schemas.microsoft.com/office/drawing/2014/main" id="{488A74A6-54C6-79A7-4C15-3B347F634E9A}"/>
                </a:ext>
              </a:extLst>
            </p:cNvPr>
            <p:cNvSpPr/>
            <p:nvPr/>
          </p:nvSpPr>
          <p:spPr>
            <a:xfrm rot="16200000">
              <a:off x="5244" y="2294"/>
              <a:ext cx="510" cy="382"/>
            </a:xfrm>
            <a:prstGeom prst="flowChartMerg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endParaRPr lang="en-GB" sz="2000">
                <a:latin typeface="Volta Modern Display 55 Rom" pitchFamily="50" charset="0"/>
                <a:ea typeface="黑体" panose="02010609060101010101" pitchFamily="49" charset="-122"/>
              </a:endParaRPr>
            </a:p>
          </p:txBody>
        </p:sp>
      </p:grpSp>
      <p:sp>
        <p:nvSpPr>
          <p:cNvPr id="48" name="文本框 47">
            <a:extLst>
              <a:ext uri="{FF2B5EF4-FFF2-40B4-BE49-F238E27FC236}">
                <a16:creationId xmlns:a16="http://schemas.microsoft.com/office/drawing/2014/main" id="{81AC297F-BB0E-4700-CAB6-2AB76F5069E4}"/>
              </a:ext>
            </a:extLst>
          </p:cNvPr>
          <p:cNvSpPr txBox="1"/>
          <p:nvPr/>
        </p:nvSpPr>
        <p:spPr>
          <a:xfrm>
            <a:off x="3432810" y="2078658"/>
            <a:ext cx="2515235" cy="1460400"/>
          </a:xfrm>
          <a:prstGeom prst="rect">
            <a:avLst/>
          </a:prstGeom>
          <a:noFill/>
        </p:spPr>
        <p:txBody>
          <a:bodyPr wrap="square" lIns="0" tIns="0" rIns="0" bIns="0" rtlCol="0" anchor="t">
            <a:spAutoFit/>
          </a:bodyPr>
          <a:lstStyle/>
          <a:p>
            <a:pPr marL="171450" lvl="1" indent="-171450" algn="l">
              <a:lnSpc>
                <a:spcPct val="100000"/>
              </a:lnSpc>
              <a:spcBef>
                <a:spcPct val="0"/>
              </a:spcBef>
              <a:spcAft>
                <a:spcPct val="15000"/>
              </a:spcAft>
              <a:buChar char="•"/>
            </a:pPr>
            <a:r>
              <a:rPr lang="zh-CN" altLang="en-US" sz="1300">
                <a:latin typeface="Volta Modern Display 55 Rom" pitchFamily="50" charset="0"/>
                <a:ea typeface="黑体" panose="02010609060101010101" pitchFamily="49" charset="-122"/>
                <a:sym typeface="+mn-ea"/>
              </a:rPr>
              <a:t>“地中海贫血救助项目”：救助</a:t>
            </a:r>
            <a:r>
              <a:rPr lang="en-US" altLang="zh-CN" sz="1300">
                <a:latin typeface="Volta Modern Display 55 Rom" pitchFamily="50" charset="0"/>
                <a:ea typeface="黑体" panose="02010609060101010101" pitchFamily="49" charset="-122"/>
                <a:sym typeface="+mn-ea"/>
              </a:rPr>
              <a:t>205</a:t>
            </a:r>
            <a:r>
              <a:rPr lang="zh-CN" altLang="en-US" sz="1300">
                <a:latin typeface="Volta Modern Display 55 Rom" pitchFamily="50" charset="0"/>
                <a:ea typeface="黑体" panose="02010609060101010101" pitchFamily="49" charset="-122"/>
                <a:sym typeface="+mn-ea"/>
              </a:rPr>
              <a:t>名广西和海南贫困患儿，对</a:t>
            </a:r>
            <a:r>
              <a:rPr lang="en-US" altLang="zh-CN" sz="1300">
                <a:latin typeface="Volta Modern Display 55 Rom" pitchFamily="50" charset="0"/>
                <a:ea typeface="黑体" panose="02010609060101010101" pitchFamily="49" charset="-122"/>
                <a:sym typeface="+mn-ea"/>
              </a:rPr>
              <a:t>1000</a:t>
            </a:r>
            <a:r>
              <a:rPr lang="zh-CN" altLang="en-US" sz="1300">
                <a:latin typeface="Volta Modern Display 55 Rom" pitchFamily="50" charset="0"/>
                <a:ea typeface="黑体" panose="02010609060101010101" pitchFamily="49" charset="-122"/>
                <a:sym typeface="+mn-ea"/>
              </a:rPr>
              <a:t>余名医务人员专项培训</a:t>
            </a:r>
            <a:r>
              <a:rPr lang="en-US" altLang="zh-CN" sz="1300" baseline="30000">
                <a:latin typeface="Volta Modern Display 55 Rom" pitchFamily="50" charset="0"/>
                <a:ea typeface="黑体" panose="02010609060101010101" pitchFamily="49" charset="-122"/>
                <a:sym typeface="+mn-ea"/>
              </a:rPr>
              <a:t>*</a:t>
            </a:r>
          </a:p>
          <a:p>
            <a:pPr marL="171450" lvl="1" indent="-171450" algn="l">
              <a:lnSpc>
                <a:spcPct val="100000"/>
              </a:lnSpc>
              <a:spcBef>
                <a:spcPct val="0"/>
              </a:spcBef>
              <a:spcAft>
                <a:spcPct val="15000"/>
              </a:spcAft>
              <a:buChar char="•"/>
            </a:pPr>
            <a:endParaRPr lang="zh-CN" altLang="en-US" sz="1300">
              <a:latin typeface="Volta Modern Display 55 Rom" pitchFamily="50" charset="0"/>
              <a:ea typeface="黑体" panose="02010609060101010101" pitchFamily="49" charset="-122"/>
              <a:sym typeface="+mn-ea"/>
            </a:endParaRPr>
          </a:p>
          <a:p>
            <a:pPr marL="171450" lvl="1" indent="-171450" algn="l">
              <a:lnSpc>
                <a:spcPct val="100000"/>
              </a:lnSpc>
              <a:spcBef>
                <a:spcPct val="0"/>
              </a:spcBef>
              <a:spcAft>
                <a:spcPct val="15000"/>
              </a:spcAft>
              <a:buChar char="•"/>
            </a:pPr>
            <a:r>
              <a:rPr lang="zh-CN" altLang="en-US" sz="1300">
                <a:latin typeface="Volta Modern Display 55 Rom" pitchFamily="50" charset="0"/>
                <a:ea typeface="黑体" panose="02010609060101010101" pitchFamily="49" charset="-122"/>
                <a:sym typeface="+mn-ea"/>
              </a:rPr>
              <a:t>“健康联县”县级医疗能力提升项目：提升县域医生在心血管、免疫、眼科等领域的诊疗能力</a:t>
            </a:r>
            <a:endParaRPr lang="zh-CN" altLang="en-US" sz="1300" b="1">
              <a:latin typeface="Volta Modern Display 55 Rom" pitchFamily="50" charset="0"/>
              <a:ea typeface="黑体" panose="02010609060101010101" pitchFamily="49" charset="-122"/>
              <a:sym typeface="+mn-ea"/>
            </a:endParaRPr>
          </a:p>
        </p:txBody>
      </p:sp>
      <p:sp>
        <p:nvSpPr>
          <p:cNvPr id="49" name="文本框 48">
            <a:extLst>
              <a:ext uri="{FF2B5EF4-FFF2-40B4-BE49-F238E27FC236}">
                <a16:creationId xmlns:a16="http://schemas.microsoft.com/office/drawing/2014/main" id="{BC63AD1B-BACD-D711-55F9-54AD2707CC0E}"/>
              </a:ext>
            </a:extLst>
          </p:cNvPr>
          <p:cNvSpPr txBox="1"/>
          <p:nvPr/>
        </p:nvSpPr>
        <p:spPr>
          <a:xfrm>
            <a:off x="6276340" y="2078658"/>
            <a:ext cx="2520950" cy="1660455"/>
          </a:xfrm>
          <a:prstGeom prst="rect">
            <a:avLst/>
          </a:prstGeom>
          <a:noFill/>
        </p:spPr>
        <p:txBody>
          <a:bodyPr wrap="square" lIns="0" tIns="0" rIns="0" bIns="0" rtlCol="0" anchor="t">
            <a:spAutoFit/>
          </a:bodyPr>
          <a:lstStyle/>
          <a:p>
            <a:pPr marL="171450" lvl="1" indent="-171450">
              <a:spcBef>
                <a:spcPct val="0"/>
              </a:spcBef>
              <a:spcAft>
                <a:spcPct val="15000"/>
              </a:spcAft>
              <a:buFontTx/>
              <a:buChar char="•"/>
            </a:pPr>
            <a:r>
              <a:rPr lang="zh-CN" altLang="en-US" sz="1300">
                <a:latin typeface="黑体" panose="02010609060101010101" pitchFamily="49" charset="-122"/>
                <a:ea typeface="黑体" panose="02010609060101010101" pitchFamily="49" charset="-122"/>
                <a:sym typeface="+mn-ea"/>
              </a:rPr>
              <a:t>“诺华川西南林业碳汇、社区和生物多样性项目”：</a:t>
            </a:r>
            <a:r>
              <a:rPr lang="en-US" altLang="zh-CN" sz="1300">
                <a:latin typeface="黑体" panose="02010609060101010101" pitchFamily="49" charset="-122"/>
                <a:ea typeface="黑体" panose="02010609060101010101" pitchFamily="49" charset="-122"/>
                <a:sym typeface="+mn-ea"/>
              </a:rPr>
              <a:t>2010</a:t>
            </a:r>
            <a:r>
              <a:rPr lang="zh-CN" altLang="en-US" sz="1300">
                <a:latin typeface="黑体" panose="02010609060101010101" pitchFamily="49" charset="-122"/>
                <a:ea typeface="黑体" panose="02010609060101010101" pitchFamily="49" charset="-122"/>
                <a:sym typeface="+mn-ea"/>
              </a:rPr>
              <a:t>年启动，中国第一个与外资企业直接合作的造林减碳项目</a:t>
            </a:r>
            <a:endParaRPr lang="en-US" altLang="zh-CN" sz="1300">
              <a:latin typeface="黑体" panose="02010609060101010101" pitchFamily="49" charset="-122"/>
              <a:ea typeface="黑体" panose="02010609060101010101" pitchFamily="49" charset="-122"/>
              <a:sym typeface="+mn-ea"/>
            </a:endParaRPr>
          </a:p>
          <a:p>
            <a:pPr marL="171450" lvl="1" indent="-171450">
              <a:spcBef>
                <a:spcPct val="0"/>
              </a:spcBef>
              <a:spcAft>
                <a:spcPct val="15000"/>
              </a:spcAft>
              <a:buFontTx/>
              <a:buChar char="•"/>
            </a:pPr>
            <a:endParaRPr lang="en-US" altLang="zh-CN" sz="1300">
              <a:latin typeface="黑体" panose="02010609060101010101" pitchFamily="49" charset="-122"/>
              <a:ea typeface="黑体" panose="02010609060101010101" pitchFamily="49" charset="-122"/>
              <a:sym typeface="+mn-ea"/>
            </a:endParaRPr>
          </a:p>
          <a:p>
            <a:pPr marL="171450" lvl="1" indent="-171450">
              <a:spcBef>
                <a:spcPct val="0"/>
              </a:spcBef>
              <a:spcAft>
                <a:spcPct val="15000"/>
              </a:spcAft>
              <a:buFontTx/>
              <a:buChar char="•"/>
            </a:pPr>
            <a:r>
              <a:rPr lang="zh-CN" altLang="en-US" sz="1300">
                <a:latin typeface="黑体" panose="02010609060101010101" pitchFamily="49" charset="-122"/>
                <a:ea typeface="黑体" panose="02010609060101010101" pitchFamily="49" charset="-122"/>
                <a:sym typeface="+mn-ea"/>
              </a:rPr>
              <a:t>该项目在改善生态、促进经济、提升农民技能和改善农村居住环境方面带来长期多重效益</a:t>
            </a:r>
          </a:p>
        </p:txBody>
      </p:sp>
      <p:sp>
        <p:nvSpPr>
          <p:cNvPr id="50" name="文本框 49">
            <a:extLst>
              <a:ext uri="{FF2B5EF4-FFF2-40B4-BE49-F238E27FC236}">
                <a16:creationId xmlns:a16="http://schemas.microsoft.com/office/drawing/2014/main" id="{2B18E7BA-86B1-D47D-D085-EFA1E0563AFD}"/>
              </a:ext>
            </a:extLst>
          </p:cNvPr>
          <p:cNvSpPr txBox="1"/>
          <p:nvPr/>
        </p:nvSpPr>
        <p:spPr>
          <a:xfrm>
            <a:off x="9119235" y="2091358"/>
            <a:ext cx="2520950" cy="1260345"/>
          </a:xfrm>
          <a:prstGeom prst="rect">
            <a:avLst/>
          </a:prstGeom>
          <a:noFill/>
        </p:spPr>
        <p:txBody>
          <a:bodyPr wrap="square" lIns="0" tIns="0" rIns="0" bIns="0" rtlCol="0" anchor="t">
            <a:spAutoFit/>
          </a:bodyPr>
          <a:lstStyle/>
          <a:p>
            <a:pPr marL="171450" lvl="1" indent="-171450">
              <a:lnSpc>
                <a:spcPct val="100000"/>
              </a:lnSpc>
              <a:spcBef>
                <a:spcPct val="0"/>
              </a:spcBef>
              <a:spcAft>
                <a:spcPct val="15000"/>
              </a:spcAft>
              <a:buChar char="•"/>
            </a:pPr>
            <a:r>
              <a:rPr lang="zh-CN" altLang="en-US" sz="1300">
                <a:latin typeface="Volta Modern Display 55 Rom" pitchFamily="50" charset="0"/>
                <a:ea typeface="黑体" panose="02010609060101010101" pitchFamily="49" charset="-122"/>
                <a:sym typeface="+mn-ea"/>
              </a:rPr>
              <a:t>研发与运营：引入绿色化学工艺，利用太阳能光伏技术，持续实施节能减排项目，助力绿色生产</a:t>
            </a:r>
            <a:endParaRPr lang="zh-CN" altLang="en-US" sz="1300">
              <a:latin typeface="Volta Modern Display 55 Rom" pitchFamily="50" charset="0"/>
              <a:ea typeface="黑体" panose="02010609060101010101" pitchFamily="49" charset="-122"/>
            </a:endParaRPr>
          </a:p>
          <a:p>
            <a:pPr marL="171450" lvl="1" indent="-171450">
              <a:lnSpc>
                <a:spcPct val="100000"/>
              </a:lnSpc>
              <a:spcBef>
                <a:spcPct val="0"/>
              </a:spcBef>
              <a:spcAft>
                <a:spcPct val="15000"/>
              </a:spcAft>
              <a:buChar char="•"/>
            </a:pPr>
            <a:endParaRPr lang="zh-CN" altLang="en-US" sz="1300">
              <a:latin typeface="Volta Modern Display 55 Rom" pitchFamily="50" charset="0"/>
              <a:ea typeface="黑体" panose="02010609060101010101" pitchFamily="49" charset="-122"/>
            </a:endParaRPr>
          </a:p>
          <a:p>
            <a:pPr marL="171450" lvl="1" indent="-171450">
              <a:lnSpc>
                <a:spcPct val="100000"/>
              </a:lnSpc>
              <a:spcBef>
                <a:spcPct val="0"/>
              </a:spcBef>
              <a:spcAft>
                <a:spcPct val="15000"/>
              </a:spcAft>
              <a:buChar char="•"/>
            </a:pPr>
            <a:r>
              <a:rPr lang="zh-CN" altLang="en-US" sz="1300">
                <a:latin typeface="Volta Modern Display 55 Rom" pitchFamily="50" charset="0"/>
                <a:ea typeface="黑体" panose="02010609060101010101" pitchFamily="49" charset="-122"/>
                <a:sym typeface="+mn-ea"/>
              </a:rPr>
              <a:t>中国区总部：</a:t>
            </a:r>
            <a:r>
              <a:rPr lang="en-US" altLang="zh-CN" sz="1300">
                <a:latin typeface="Volta Modern Display 55 Rom" pitchFamily="50" charset="0"/>
                <a:ea typeface="黑体" panose="02010609060101010101" pitchFamily="49" charset="-122"/>
                <a:sym typeface="+mn-ea"/>
              </a:rPr>
              <a:t>100%</a:t>
            </a:r>
            <a:r>
              <a:rPr lang="zh-CN" altLang="en-US" sz="1300">
                <a:latin typeface="Volta Modern Display 55 Rom" pitchFamily="50" charset="0"/>
                <a:ea typeface="黑体" panose="02010609060101010101" pitchFamily="49" charset="-122"/>
                <a:sym typeface="+mn-ea"/>
              </a:rPr>
              <a:t>使用绿电，已达成碳中和目标</a:t>
            </a:r>
            <a:endParaRPr lang="zh-CN" altLang="en-US" sz="1300" b="1">
              <a:latin typeface="Volta Modern Display 55 Rom" pitchFamily="50" charset="0"/>
              <a:ea typeface="黑体" panose="02010609060101010101" pitchFamily="49" charset="-122"/>
              <a:sym typeface="+mn-ea"/>
            </a:endParaRPr>
          </a:p>
        </p:txBody>
      </p:sp>
      <p:sp>
        <p:nvSpPr>
          <p:cNvPr id="51" name="内容占位符 9">
            <a:extLst>
              <a:ext uri="{FF2B5EF4-FFF2-40B4-BE49-F238E27FC236}">
                <a16:creationId xmlns:a16="http://schemas.microsoft.com/office/drawing/2014/main" id="{2567F53F-41AA-DEF3-0949-106ED9077FF5}"/>
              </a:ext>
            </a:extLst>
          </p:cNvPr>
          <p:cNvSpPr txBox="1"/>
          <p:nvPr/>
        </p:nvSpPr>
        <p:spPr>
          <a:xfrm>
            <a:off x="740870" y="4077116"/>
            <a:ext cx="2587625" cy="355600"/>
          </a:xfrm>
          <a:prstGeom prst="rect">
            <a:avLst/>
          </a:prstGeom>
        </p:spPr>
        <p:txBody>
          <a:bodyPr vert="horz" lIns="0" tIns="0" rIns="0" bIns="0" rtlCol="0" anchor="b" anchorCtr="0">
            <a:normAutofit/>
          </a:bodyPr>
          <a:lstStyle>
            <a:lvl1pPr marL="0" indent="0" algn="l" defTabSz="914400" rtl="0" eaLnBrk="1" latinLnBrk="0" hangingPunct="1">
              <a:lnSpc>
                <a:spcPct val="100000"/>
              </a:lnSpc>
              <a:spcBef>
                <a:spcPct val="0"/>
              </a:spcBef>
              <a:buFontTx/>
              <a:buNone/>
              <a:defRPr sz="900" b="0" kern="1200">
                <a:solidFill>
                  <a:schemeClr val="tx1"/>
                </a:solidFill>
                <a:latin typeface="+mn-lt"/>
                <a:ea typeface="+mn-ea"/>
                <a:cs typeface="+mn-cs"/>
              </a:defRPr>
            </a:lvl1pPr>
            <a:lvl2pPr marL="0" indent="0" algn="l" defTabSz="914400" rtl="0" eaLnBrk="1" latinLnBrk="0" hangingPunct="1">
              <a:lnSpc>
                <a:spcPct val="100000"/>
              </a:lnSpc>
              <a:spcBef>
                <a:spcPct val="0"/>
              </a:spcBef>
              <a:buFontTx/>
              <a:buNone/>
              <a:defRPr sz="900" b="0" kern="1200">
                <a:solidFill>
                  <a:schemeClr val="tx1"/>
                </a:solidFill>
                <a:latin typeface="+mn-lt"/>
                <a:ea typeface="+mn-ea"/>
                <a:cs typeface="+mn-cs"/>
              </a:defRPr>
            </a:lvl2pPr>
            <a:lvl3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3pPr>
            <a:lvl4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4pPr>
            <a:lvl5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b="1">
                <a:latin typeface="Volta Modern Display 55 Rom" pitchFamily="50" charset="0"/>
                <a:ea typeface="黑体" panose="02010609060101010101" pitchFamily="49" charset="-122"/>
              </a:rPr>
              <a:t>屡获</a:t>
            </a:r>
            <a:r>
              <a:rPr lang="en-US" altLang="zh-CN" sz="1600" b="1">
                <a:latin typeface="Volta Modern Display 55 Rom" pitchFamily="50" charset="0"/>
                <a:ea typeface="黑体" panose="02010609060101010101" pitchFamily="49" charset="-122"/>
              </a:rPr>
              <a:t>ESG</a:t>
            </a:r>
            <a:r>
              <a:rPr lang="zh-CN" altLang="en-US" sz="1600" b="1">
                <a:latin typeface="Volta Modern Display 55 Rom" pitchFamily="50" charset="0"/>
                <a:ea typeface="黑体" panose="02010609060101010101" pitchFamily="49" charset="-122"/>
              </a:rPr>
              <a:t>领域殊荣</a:t>
            </a:r>
          </a:p>
        </p:txBody>
      </p:sp>
      <p:grpSp>
        <p:nvGrpSpPr>
          <p:cNvPr id="52" name="组合 51">
            <a:extLst>
              <a:ext uri="{FF2B5EF4-FFF2-40B4-BE49-F238E27FC236}">
                <a16:creationId xmlns:a16="http://schemas.microsoft.com/office/drawing/2014/main" id="{FB11D8B1-AC1D-7536-93EF-B871359C728A}"/>
              </a:ext>
            </a:extLst>
          </p:cNvPr>
          <p:cNvGrpSpPr/>
          <p:nvPr/>
        </p:nvGrpSpPr>
        <p:grpSpPr>
          <a:xfrm>
            <a:off x="556260" y="4088866"/>
            <a:ext cx="11083925" cy="1992323"/>
            <a:chOff x="1063" y="6254"/>
            <a:chExt cx="17455" cy="3379"/>
          </a:xfrm>
        </p:grpSpPr>
        <p:sp>
          <p:nvSpPr>
            <p:cNvPr id="53" name="TextBox 25">
              <a:extLst>
                <a:ext uri="{FF2B5EF4-FFF2-40B4-BE49-F238E27FC236}">
                  <a16:creationId xmlns:a16="http://schemas.microsoft.com/office/drawing/2014/main" id="{BF6202F5-A407-8B6A-C44B-1D089FDCC425}"/>
                </a:ext>
              </a:extLst>
            </p:cNvPr>
            <p:cNvSpPr txBox="1"/>
            <p:nvPr/>
          </p:nvSpPr>
          <p:spPr>
            <a:xfrm>
              <a:off x="1354" y="8620"/>
              <a:ext cx="2269" cy="626"/>
            </a:xfrm>
            <a:prstGeom prst="rect">
              <a:avLst/>
            </a:prstGeom>
            <a:noFill/>
          </p:spPr>
          <p:txBody>
            <a:bodyPr wrap="square" lIns="0" tIns="0" rIns="0" bIns="0" anchor="t" anchorCtr="0">
              <a:spAutoFit/>
            </a:bodyPr>
            <a:lstStyle/>
            <a:p>
              <a:pPr algn="ctr" defTabSz="914400">
                <a:defRPr/>
              </a:pPr>
              <a:r>
                <a:rPr lang="zh-CN" altLang="en-US" sz="1200">
                  <a:solidFill>
                    <a:srgbClr val="000000"/>
                  </a:solidFill>
                  <a:latin typeface="Volta Modern Display 55 Rom" pitchFamily="50" charset="0"/>
                  <a:ea typeface="黑体" panose="02010609060101010101" pitchFamily="49" charset="-122"/>
                </a:rPr>
                <a:t>生态环境部“</a:t>
              </a: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年企业</a:t>
              </a:r>
              <a:r>
                <a:rPr lang="en-US" altLang="zh-CN" sz="1200">
                  <a:solidFill>
                    <a:srgbClr val="000000"/>
                  </a:solidFill>
                  <a:latin typeface="Volta Modern Display 55 Rom" pitchFamily="50" charset="0"/>
                  <a:ea typeface="黑体" panose="02010609060101010101" pitchFamily="49" charset="-122"/>
                </a:rPr>
                <a:t>ESG</a:t>
              </a:r>
              <a:r>
                <a:rPr lang="zh-CN" altLang="en-US" sz="1200">
                  <a:solidFill>
                    <a:srgbClr val="000000"/>
                  </a:solidFill>
                  <a:latin typeface="Volta Modern Display 55 Rom" pitchFamily="50" charset="0"/>
                  <a:ea typeface="黑体" panose="02010609060101010101" pitchFamily="49" charset="-122"/>
                </a:rPr>
                <a:t>”优秀案例</a:t>
              </a:r>
              <a:endParaRPr lang="en-US" sz="1200">
                <a:solidFill>
                  <a:srgbClr val="000000"/>
                </a:solidFill>
                <a:latin typeface="Volta Modern Display 55 Rom" pitchFamily="50" charset="0"/>
                <a:ea typeface="黑体" panose="02010609060101010101" pitchFamily="49" charset="-122"/>
              </a:endParaRPr>
            </a:p>
          </p:txBody>
        </p:sp>
        <p:pic>
          <p:nvPicPr>
            <p:cNvPr id="54" name="图片 53">
              <a:extLst>
                <a:ext uri="{FF2B5EF4-FFF2-40B4-BE49-F238E27FC236}">
                  <a16:creationId xmlns:a16="http://schemas.microsoft.com/office/drawing/2014/main" id="{12A53733-7C0D-0084-F758-F6FACFB5C703}"/>
                </a:ext>
              </a:extLst>
            </p:cNvPr>
            <p:cNvPicPr>
              <a:picLocks noChangeAspect="1"/>
            </p:cNvPicPr>
            <p:nvPr/>
          </p:nvPicPr>
          <p:blipFill>
            <a:blip r:embed="rId3"/>
            <a:stretch>
              <a:fillRect/>
            </a:stretch>
          </p:blipFill>
          <p:spPr>
            <a:xfrm>
              <a:off x="1889" y="7375"/>
              <a:ext cx="852" cy="908"/>
            </a:xfrm>
            <a:prstGeom prst="rect">
              <a:avLst/>
            </a:prstGeom>
          </p:spPr>
        </p:pic>
        <p:pic>
          <p:nvPicPr>
            <p:cNvPr id="56" name="图片 55">
              <a:extLst>
                <a:ext uri="{FF2B5EF4-FFF2-40B4-BE49-F238E27FC236}">
                  <a16:creationId xmlns:a16="http://schemas.microsoft.com/office/drawing/2014/main" id="{D95E731B-BB70-4347-B5F5-654D760D2036}"/>
                </a:ext>
              </a:extLst>
            </p:cNvPr>
            <p:cNvPicPr>
              <a:picLocks noChangeAspect="1"/>
            </p:cNvPicPr>
            <p:nvPr/>
          </p:nvPicPr>
          <p:blipFill>
            <a:blip r:embed="rId4"/>
            <a:stretch>
              <a:fillRect/>
            </a:stretch>
          </p:blipFill>
          <p:spPr>
            <a:xfrm>
              <a:off x="7466" y="7502"/>
              <a:ext cx="2525" cy="792"/>
            </a:xfrm>
            <a:prstGeom prst="rect">
              <a:avLst/>
            </a:prstGeom>
          </p:spPr>
        </p:pic>
        <p:sp>
          <p:nvSpPr>
            <p:cNvPr id="57" name="TextBox 25">
              <a:extLst>
                <a:ext uri="{FF2B5EF4-FFF2-40B4-BE49-F238E27FC236}">
                  <a16:creationId xmlns:a16="http://schemas.microsoft.com/office/drawing/2014/main" id="{0E505889-5AF1-40F0-070B-5EC47E475EF2}"/>
                </a:ext>
              </a:extLst>
            </p:cNvPr>
            <p:cNvSpPr txBox="1"/>
            <p:nvPr/>
          </p:nvSpPr>
          <p:spPr>
            <a:xfrm>
              <a:off x="4911" y="8700"/>
              <a:ext cx="3052" cy="365"/>
            </a:xfrm>
            <a:prstGeom prst="rect">
              <a:avLst/>
            </a:prstGeom>
            <a:noFill/>
          </p:spPr>
          <p:txBody>
            <a:bodyPr wrap="square" lIns="0" tIns="0" rIns="0" bIns="0" anchor="t" anchorCtr="0">
              <a:spAutoFit/>
            </a:bodyPr>
            <a:lstStyle/>
            <a:p>
              <a:pPr algn="ctr" defTabSz="914400">
                <a:defRPr/>
              </a:pPr>
              <a:endParaRPr lang="en-US" sz="1400">
                <a:solidFill>
                  <a:srgbClr val="000000"/>
                </a:solidFill>
                <a:latin typeface="Volta Modern Display 55 Rom" pitchFamily="50" charset="0"/>
                <a:ea typeface="黑体" panose="02010609060101010101" pitchFamily="49" charset="-122"/>
              </a:endParaRPr>
            </a:p>
          </p:txBody>
        </p:sp>
        <p:sp>
          <p:nvSpPr>
            <p:cNvPr id="58" name="TextBox 25">
              <a:extLst>
                <a:ext uri="{FF2B5EF4-FFF2-40B4-BE49-F238E27FC236}">
                  <a16:creationId xmlns:a16="http://schemas.microsoft.com/office/drawing/2014/main" id="{5FCB2E0E-BD67-C230-1433-0455ECAB3B29}"/>
                </a:ext>
              </a:extLst>
            </p:cNvPr>
            <p:cNvSpPr txBox="1"/>
            <p:nvPr/>
          </p:nvSpPr>
          <p:spPr>
            <a:xfrm>
              <a:off x="7532" y="8631"/>
              <a:ext cx="2596" cy="626"/>
            </a:xfrm>
            <a:prstGeom prst="rect">
              <a:avLst/>
            </a:prstGeom>
            <a:noFill/>
          </p:spPr>
          <p:txBody>
            <a:bodyPr wrap="square" lIns="0" tIns="0" rIns="0" bIns="0" anchor="t" anchorCtr="0">
              <a:spAutoFit/>
            </a:bodyPr>
            <a:lstStyle/>
            <a:p>
              <a:pPr algn="ctr" defTabSz="914400">
                <a:defRPr/>
              </a:pPr>
              <a:r>
                <a:rPr lang="zh-CN" altLang="en-US" sz="1200">
                  <a:solidFill>
                    <a:srgbClr val="000000"/>
                  </a:solidFill>
                  <a:latin typeface="Volta Modern Display 55 Rom" pitchFamily="50" charset="0"/>
                  <a:ea typeface="黑体" panose="02010609060101010101" pitchFamily="49" charset="-122"/>
                </a:rPr>
                <a:t>中国美商会“</a:t>
              </a: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年社会影响力报告</a:t>
              </a:r>
              <a:r>
                <a:rPr lang="en-US" altLang="zh-CN" sz="1200">
                  <a:solidFill>
                    <a:srgbClr val="000000"/>
                  </a:solidFill>
                  <a:latin typeface="Volta Modern Display 55 Rom" pitchFamily="50" charset="0"/>
                  <a:ea typeface="黑体" panose="02010609060101010101" pitchFamily="49" charset="-122"/>
                </a:rPr>
                <a:t>》</a:t>
              </a:r>
              <a:r>
                <a:rPr lang="zh-CN" altLang="en-US" sz="1200">
                  <a:solidFill>
                    <a:srgbClr val="000000"/>
                  </a:solidFill>
                  <a:latin typeface="Volta Modern Display 55 Rom" pitchFamily="50" charset="0"/>
                  <a:ea typeface="黑体" panose="02010609060101010101" pitchFamily="49" charset="-122"/>
                </a:rPr>
                <a:t>”</a:t>
              </a:r>
              <a:endParaRPr lang="en-US" sz="1200">
                <a:solidFill>
                  <a:srgbClr val="000000"/>
                </a:solidFill>
                <a:latin typeface="Volta Modern Display 55 Rom" pitchFamily="50" charset="0"/>
                <a:ea typeface="黑体" panose="02010609060101010101" pitchFamily="49" charset="-122"/>
              </a:endParaRPr>
            </a:p>
          </p:txBody>
        </p:sp>
        <p:sp>
          <p:nvSpPr>
            <p:cNvPr id="61" name="Rounded Rectangle 20">
              <a:extLst>
                <a:ext uri="{FF2B5EF4-FFF2-40B4-BE49-F238E27FC236}">
                  <a16:creationId xmlns:a16="http://schemas.microsoft.com/office/drawing/2014/main" id="{4305E09E-7734-2DE8-B828-DCB2D08105F1}"/>
                </a:ext>
              </a:extLst>
            </p:cNvPr>
            <p:cNvSpPr/>
            <p:nvPr/>
          </p:nvSpPr>
          <p:spPr>
            <a:xfrm>
              <a:off x="1063" y="6254"/>
              <a:ext cx="17455" cy="3379"/>
            </a:xfrm>
            <a:prstGeom prst="roundRect">
              <a:avLst>
                <a:gd name="adj" fmla="val 7369"/>
              </a:avLst>
            </a:prstGeom>
            <a:noFill/>
            <a:ln w="9525" cap="flat" cmpd="sng" algn="ctr">
              <a:solidFill>
                <a:srgbClr val="A7A8AA"/>
              </a:solidFill>
              <a:prstDash val="solid"/>
              <a:miter lim="800000"/>
            </a:ln>
            <a:effectLst/>
          </p:spPr>
          <p:txBody>
            <a:bodyPr rtlCol="0" anchor="ctr"/>
            <a:lstStyle/>
            <a:p>
              <a:pPr algn="ctr" defTabSz="1219200">
                <a:spcBef>
                  <a:spcPct val="0"/>
                </a:spcBef>
                <a:spcAft>
                  <a:spcPct val="0"/>
                </a:spcAft>
                <a:defRPr/>
              </a:pPr>
              <a:endParaRPr lang="en-US" sz="2400" kern="0">
                <a:solidFill>
                  <a:srgbClr val="FFFFFF"/>
                </a:solidFill>
                <a:latin typeface="Volta Modern Display 55 Rom" pitchFamily="50" charset="0"/>
                <a:ea typeface="黑体" panose="02010609060101010101" pitchFamily="49" charset="-122"/>
              </a:endParaRPr>
            </a:p>
          </p:txBody>
        </p:sp>
      </p:grpSp>
      <p:cxnSp>
        <p:nvCxnSpPr>
          <p:cNvPr id="63" name="Straight Connector 30">
            <a:extLst>
              <a:ext uri="{FF2B5EF4-FFF2-40B4-BE49-F238E27FC236}">
                <a16:creationId xmlns:a16="http://schemas.microsoft.com/office/drawing/2014/main" id="{30919580-AEBB-65AE-8C32-2430DCE0775F}"/>
              </a:ext>
            </a:extLst>
          </p:cNvPr>
          <p:cNvCxnSpPr/>
          <p:nvPr/>
        </p:nvCxnSpPr>
        <p:spPr>
          <a:xfrm>
            <a:off x="543242" y="4501877"/>
            <a:ext cx="4642485" cy="0"/>
          </a:xfrm>
          <a:prstGeom prst="line">
            <a:avLst/>
          </a:prstGeom>
          <a:no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cxnSp>
      <p:pic>
        <p:nvPicPr>
          <p:cNvPr id="64" name="图片 2">
            <a:extLst>
              <a:ext uri="{FF2B5EF4-FFF2-40B4-BE49-F238E27FC236}">
                <a16:creationId xmlns:a16="http://schemas.microsoft.com/office/drawing/2014/main" id="{F583153A-A5D1-6F63-D370-F39BE9BD1E69}"/>
              </a:ext>
            </a:extLst>
          </p:cNvPr>
          <p:cNvPicPr>
            <a:picLocks noChangeAspect="1" noChangeArrowheads="1"/>
          </p:cNvPicPr>
          <p:nvPr/>
        </p:nvPicPr>
        <p:blipFill>
          <a:blip r:embed="rId5"/>
          <a:stretch>
            <a:fillRect/>
          </a:stretch>
        </p:blipFill>
        <p:spPr bwMode="auto">
          <a:xfrm>
            <a:off x="2845741" y="4516831"/>
            <a:ext cx="1083315" cy="1083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TextBox 25">
            <a:extLst>
              <a:ext uri="{FF2B5EF4-FFF2-40B4-BE49-F238E27FC236}">
                <a16:creationId xmlns:a16="http://schemas.microsoft.com/office/drawing/2014/main" id="{F11DA27C-B3D5-F2A3-653F-E930C981DF60}"/>
              </a:ext>
            </a:extLst>
          </p:cNvPr>
          <p:cNvSpPr txBox="1"/>
          <p:nvPr/>
        </p:nvSpPr>
        <p:spPr>
          <a:xfrm>
            <a:off x="2471181" y="5490161"/>
            <a:ext cx="1832434" cy="369332"/>
          </a:xfrm>
          <a:prstGeom prst="rect">
            <a:avLst/>
          </a:prstGeom>
          <a:noFill/>
        </p:spPr>
        <p:txBody>
          <a:bodyPr wrap="square" lIns="0" tIns="0" rIns="0" bIns="0" anchor="t" anchorCtr="0">
            <a:spAutoFit/>
          </a:bodyPr>
          <a:lstStyle/>
          <a:p>
            <a:pPr algn="ctr" defTabSz="914400">
              <a:defRPr/>
            </a:pP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外资企业融入双循环</a:t>
            </a:r>
            <a:r>
              <a:rPr lang="en-US" altLang="zh-CN" sz="1200">
                <a:solidFill>
                  <a:srgbClr val="000000"/>
                </a:solidFill>
                <a:latin typeface="Volta Modern Display 55 Rom" pitchFamily="50" charset="0"/>
                <a:ea typeface="黑体" panose="02010609060101010101" pitchFamily="49" charset="-122"/>
              </a:rPr>
              <a:t>ESG</a:t>
            </a:r>
            <a:r>
              <a:rPr lang="zh-CN" altLang="en-US" sz="1200">
                <a:solidFill>
                  <a:srgbClr val="000000"/>
                </a:solidFill>
                <a:latin typeface="Volta Modern Display 55 Rom" pitchFamily="50" charset="0"/>
                <a:ea typeface="黑体" panose="02010609060101010101" pitchFamily="49" charset="-122"/>
              </a:rPr>
              <a:t>实践典型案例”</a:t>
            </a:r>
            <a:endParaRPr lang="en-US" sz="1200">
              <a:solidFill>
                <a:srgbClr val="000000"/>
              </a:solidFill>
              <a:latin typeface="Volta Modern Display 55 Rom" pitchFamily="50" charset="0"/>
              <a:ea typeface="黑体" panose="02010609060101010101" pitchFamily="49" charset="-122"/>
            </a:endParaRPr>
          </a:p>
        </p:txBody>
      </p:sp>
      <p:sp>
        <p:nvSpPr>
          <p:cNvPr id="7" name="TextBox 25">
            <a:extLst>
              <a:ext uri="{FF2B5EF4-FFF2-40B4-BE49-F238E27FC236}">
                <a16:creationId xmlns:a16="http://schemas.microsoft.com/office/drawing/2014/main" id="{D1B1FA3A-C857-B47E-E1E8-75F3DAB1497C}"/>
              </a:ext>
            </a:extLst>
          </p:cNvPr>
          <p:cNvSpPr txBox="1"/>
          <p:nvPr/>
        </p:nvSpPr>
        <p:spPr>
          <a:xfrm>
            <a:off x="10056440" y="5442970"/>
            <a:ext cx="1512168" cy="369332"/>
          </a:xfrm>
          <a:prstGeom prst="rect">
            <a:avLst/>
          </a:prstGeom>
          <a:noFill/>
        </p:spPr>
        <p:txBody>
          <a:bodyPr wrap="square" lIns="0" tIns="0" rIns="0" bIns="0" anchor="t" anchorCtr="0">
            <a:spAutoFit/>
          </a:bodyPr>
          <a:lstStyle/>
          <a:p>
            <a:pPr algn="ctr" defTabSz="914400">
              <a:defRPr/>
            </a:pPr>
            <a:r>
              <a:rPr lang="en-US" altLang="zh-CN" sz="1200">
                <a:solidFill>
                  <a:srgbClr val="000000"/>
                </a:solidFill>
                <a:latin typeface="Volta Modern Display 55 Rom" pitchFamily="50" charset="0"/>
                <a:ea typeface="黑体" panose="02010609060101010101" pitchFamily="49" charset="-122"/>
              </a:rPr>
              <a:t>《</a:t>
            </a:r>
            <a:r>
              <a:rPr lang="zh-CN" altLang="en-US" sz="1200">
                <a:solidFill>
                  <a:srgbClr val="000000"/>
                </a:solidFill>
                <a:latin typeface="Volta Modern Display 55 Rom" pitchFamily="50" charset="0"/>
                <a:ea typeface="黑体" panose="02010609060101010101" pitchFamily="49" charset="-122"/>
              </a:rPr>
              <a:t>南方周末</a:t>
            </a:r>
            <a:r>
              <a:rPr lang="en-US" altLang="zh-CN" sz="1200">
                <a:solidFill>
                  <a:srgbClr val="000000"/>
                </a:solidFill>
                <a:latin typeface="Volta Modern Display 55 Rom" pitchFamily="50" charset="0"/>
                <a:ea typeface="黑体" panose="02010609060101010101" pitchFamily="49" charset="-122"/>
              </a:rPr>
              <a:t>》</a:t>
            </a:r>
            <a:r>
              <a:rPr lang="zh-CN" altLang="en-US" sz="1200">
                <a:solidFill>
                  <a:srgbClr val="000000"/>
                </a:solidFill>
                <a:latin typeface="Volta Modern Display 55 Rom" pitchFamily="50" charset="0"/>
                <a:ea typeface="黑体" panose="02010609060101010101" pitchFamily="49" charset="-122"/>
              </a:rPr>
              <a:t>“</a:t>
            </a: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年度</a:t>
            </a:r>
            <a:r>
              <a:rPr lang="en-US" altLang="zh-CN" sz="1200">
                <a:solidFill>
                  <a:srgbClr val="000000"/>
                </a:solidFill>
                <a:latin typeface="Volta Modern Display 55 Rom" pitchFamily="50" charset="0"/>
                <a:ea typeface="黑体" panose="02010609060101010101" pitchFamily="49" charset="-122"/>
              </a:rPr>
              <a:t>ESG</a:t>
            </a:r>
            <a:r>
              <a:rPr lang="zh-CN" altLang="en-US" sz="1200">
                <a:solidFill>
                  <a:srgbClr val="000000"/>
                </a:solidFill>
                <a:latin typeface="Volta Modern Display 55 Rom" pitchFamily="50" charset="0"/>
                <a:ea typeface="黑体" panose="02010609060101010101" pitchFamily="49" charset="-122"/>
              </a:rPr>
              <a:t>创新案例奖”</a:t>
            </a:r>
            <a:endParaRPr lang="en-US" sz="1200">
              <a:solidFill>
                <a:srgbClr val="000000"/>
              </a:solidFill>
              <a:latin typeface="Volta Modern Display 55 Rom" pitchFamily="50" charset="0"/>
              <a:ea typeface="黑体" panose="02010609060101010101" pitchFamily="49" charset="-122"/>
            </a:endParaRPr>
          </a:p>
        </p:txBody>
      </p:sp>
      <p:pic>
        <p:nvPicPr>
          <p:cNvPr id="9" name="图片 8">
            <a:extLst>
              <a:ext uri="{FF2B5EF4-FFF2-40B4-BE49-F238E27FC236}">
                <a16:creationId xmlns:a16="http://schemas.microsoft.com/office/drawing/2014/main" id="{703618F7-6DD3-07C1-2B04-14EC58DD0ED4}"/>
              </a:ext>
            </a:extLst>
          </p:cNvPr>
          <p:cNvPicPr>
            <a:picLocks noChangeAspect="1"/>
          </p:cNvPicPr>
          <p:nvPr/>
        </p:nvPicPr>
        <p:blipFill>
          <a:blip r:embed="rId6"/>
          <a:stretch>
            <a:fillRect/>
          </a:stretch>
        </p:blipFill>
        <p:spPr>
          <a:xfrm>
            <a:off x="7020056" y="4622556"/>
            <a:ext cx="1116331" cy="837249"/>
          </a:xfrm>
          <a:prstGeom prst="rect">
            <a:avLst/>
          </a:prstGeom>
        </p:spPr>
      </p:pic>
      <p:sp>
        <p:nvSpPr>
          <p:cNvPr id="10" name="TextBox 25">
            <a:extLst>
              <a:ext uri="{FF2B5EF4-FFF2-40B4-BE49-F238E27FC236}">
                <a16:creationId xmlns:a16="http://schemas.microsoft.com/office/drawing/2014/main" id="{2C40B45A-330F-7E33-F296-5C2200591B6F}"/>
              </a:ext>
            </a:extLst>
          </p:cNvPr>
          <p:cNvSpPr txBox="1"/>
          <p:nvPr/>
        </p:nvSpPr>
        <p:spPr>
          <a:xfrm>
            <a:off x="6791622" y="5513797"/>
            <a:ext cx="1648459" cy="369332"/>
          </a:xfrm>
          <a:prstGeom prst="rect">
            <a:avLst/>
          </a:prstGeom>
          <a:noFill/>
        </p:spPr>
        <p:txBody>
          <a:bodyPr wrap="square" lIns="0" tIns="0" rIns="0" bIns="0" anchor="t" anchorCtr="0">
            <a:spAutoFit/>
          </a:bodyPr>
          <a:lstStyle/>
          <a:p>
            <a:pPr algn="ctr" defTabSz="914400">
              <a:defRPr/>
            </a:pPr>
            <a:r>
              <a:rPr lang="zh-CN" altLang="en-US" sz="1200">
                <a:solidFill>
                  <a:srgbClr val="000000"/>
                </a:solidFill>
                <a:latin typeface="Volta Modern Display 55 Rom" pitchFamily="50" charset="0"/>
                <a:ea typeface="黑体" panose="02010609060101010101" pitchFamily="49" charset="-122"/>
              </a:rPr>
              <a:t>中国欧盟商会“</a:t>
            </a: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气候行动领航者奖”</a:t>
            </a:r>
            <a:endParaRPr lang="en-US" sz="1200">
              <a:solidFill>
                <a:srgbClr val="000000"/>
              </a:solidFill>
              <a:latin typeface="Volta Modern Display 55 Rom" pitchFamily="50" charset="0"/>
              <a:ea typeface="黑体" panose="02010609060101010101" pitchFamily="49" charset="-122"/>
            </a:endParaRPr>
          </a:p>
        </p:txBody>
      </p:sp>
      <p:pic>
        <p:nvPicPr>
          <p:cNvPr id="14" name="图片 13">
            <a:extLst>
              <a:ext uri="{FF2B5EF4-FFF2-40B4-BE49-F238E27FC236}">
                <a16:creationId xmlns:a16="http://schemas.microsoft.com/office/drawing/2014/main" id="{8A6B2159-A028-7A27-C27A-001F9462F117}"/>
              </a:ext>
            </a:extLst>
          </p:cNvPr>
          <p:cNvPicPr>
            <a:picLocks noChangeAspect="1"/>
          </p:cNvPicPr>
          <p:nvPr/>
        </p:nvPicPr>
        <p:blipFill>
          <a:blip r:embed="rId7"/>
          <a:srcRect l="6390"/>
          <a:stretch>
            <a:fillRect/>
          </a:stretch>
        </p:blipFill>
        <p:spPr>
          <a:xfrm>
            <a:off x="8767252" y="4622556"/>
            <a:ext cx="1116330" cy="580185"/>
          </a:xfrm>
          <a:prstGeom prst="rect">
            <a:avLst/>
          </a:prstGeom>
        </p:spPr>
      </p:pic>
      <p:sp>
        <p:nvSpPr>
          <p:cNvPr id="15" name="TextBox 25">
            <a:extLst>
              <a:ext uri="{FF2B5EF4-FFF2-40B4-BE49-F238E27FC236}">
                <a16:creationId xmlns:a16="http://schemas.microsoft.com/office/drawing/2014/main" id="{C0389474-20CF-A96D-F726-938129DB2B98}"/>
              </a:ext>
            </a:extLst>
          </p:cNvPr>
          <p:cNvSpPr txBox="1"/>
          <p:nvPr/>
        </p:nvSpPr>
        <p:spPr>
          <a:xfrm>
            <a:off x="8677638" y="5461090"/>
            <a:ext cx="1295557" cy="369332"/>
          </a:xfrm>
          <a:prstGeom prst="rect">
            <a:avLst/>
          </a:prstGeom>
          <a:noFill/>
        </p:spPr>
        <p:txBody>
          <a:bodyPr wrap="square" lIns="0" tIns="0" rIns="0" bIns="0" anchor="t" anchorCtr="0">
            <a:spAutoFit/>
          </a:bodyPr>
          <a:lstStyle/>
          <a:p>
            <a:pPr algn="ctr" defTabSz="914400">
              <a:defRPr/>
            </a:pPr>
            <a:r>
              <a:rPr lang="en-US" altLang="zh-CN" sz="1200">
                <a:solidFill>
                  <a:srgbClr val="000000"/>
                </a:solidFill>
                <a:latin typeface="Volta Modern Display 55 Rom" pitchFamily="50" charset="0"/>
                <a:ea typeface="黑体" panose="02010609060101010101" pitchFamily="49" charset="-122"/>
              </a:rPr>
              <a:t>2025</a:t>
            </a:r>
            <a:r>
              <a:rPr lang="zh-CN" altLang="en-US" sz="1200">
                <a:solidFill>
                  <a:srgbClr val="000000"/>
                </a:solidFill>
                <a:latin typeface="Volta Modern Display 55 Rom" pitchFamily="50" charset="0"/>
                <a:ea typeface="黑体" panose="02010609060101010101" pitchFamily="49" charset="-122"/>
              </a:rPr>
              <a:t>中国最佳</a:t>
            </a:r>
            <a:endParaRPr lang="en-US" altLang="zh-CN" sz="1200">
              <a:solidFill>
                <a:srgbClr val="000000"/>
              </a:solidFill>
              <a:latin typeface="Volta Modern Display 55 Rom" pitchFamily="50" charset="0"/>
              <a:ea typeface="黑体" panose="02010609060101010101" pitchFamily="49" charset="-122"/>
            </a:endParaRPr>
          </a:p>
          <a:p>
            <a:pPr algn="ctr" defTabSz="914400">
              <a:defRPr/>
            </a:pPr>
            <a:r>
              <a:rPr lang="en-US" altLang="zh-CN" sz="1200">
                <a:solidFill>
                  <a:srgbClr val="000000"/>
                </a:solidFill>
                <a:latin typeface="Volta Modern Display 55 Rom" pitchFamily="50" charset="0"/>
                <a:ea typeface="黑体" panose="02010609060101010101" pitchFamily="49" charset="-122"/>
              </a:rPr>
              <a:t>ESG</a:t>
            </a:r>
            <a:r>
              <a:rPr lang="zh-CN" altLang="en-US" sz="1200">
                <a:solidFill>
                  <a:srgbClr val="000000"/>
                </a:solidFill>
                <a:latin typeface="Volta Modern Display 55 Rom" pitchFamily="50" charset="0"/>
                <a:ea typeface="黑体" panose="02010609060101010101" pitchFamily="49" charset="-122"/>
              </a:rPr>
              <a:t>雇主</a:t>
            </a:r>
            <a:endParaRPr lang="en-US" sz="1200">
              <a:solidFill>
                <a:srgbClr val="000000"/>
              </a:solidFill>
              <a:latin typeface="Volta Modern Display 55 Rom" pitchFamily="50" charset="0"/>
              <a:ea typeface="黑体" panose="02010609060101010101" pitchFamily="49" charset="-122"/>
            </a:endParaRPr>
          </a:p>
        </p:txBody>
      </p:sp>
      <p:pic>
        <p:nvPicPr>
          <p:cNvPr id="2" name="图片 1">
            <a:extLst>
              <a:ext uri="{FF2B5EF4-FFF2-40B4-BE49-F238E27FC236}">
                <a16:creationId xmlns:a16="http://schemas.microsoft.com/office/drawing/2014/main" id="{BF7C4045-44F7-794E-F890-07EEDDDE55AD}"/>
              </a:ext>
            </a:extLst>
          </p:cNvPr>
          <p:cNvPicPr>
            <a:picLocks noChangeAspect="1"/>
          </p:cNvPicPr>
          <p:nvPr/>
        </p:nvPicPr>
        <p:blipFill>
          <a:blip r:embed="rId8"/>
          <a:stretch>
            <a:fillRect/>
          </a:stretch>
        </p:blipFill>
        <p:spPr>
          <a:xfrm>
            <a:off x="10340355" y="4594207"/>
            <a:ext cx="881380" cy="690880"/>
          </a:xfrm>
          <a:prstGeom prst="rect">
            <a:avLst/>
          </a:prstGeom>
        </p:spPr>
      </p:pic>
      <p:sp>
        <p:nvSpPr>
          <p:cNvPr id="6" name="内容占位符 9">
            <a:extLst>
              <a:ext uri="{FF2B5EF4-FFF2-40B4-BE49-F238E27FC236}">
                <a16:creationId xmlns:a16="http://schemas.microsoft.com/office/drawing/2014/main" id="{D3EA0609-75DC-2CF7-B4D5-19355662CD3E}"/>
              </a:ext>
            </a:extLst>
          </p:cNvPr>
          <p:cNvSpPr txBox="1"/>
          <p:nvPr/>
        </p:nvSpPr>
        <p:spPr>
          <a:xfrm>
            <a:off x="9518711" y="6209185"/>
            <a:ext cx="2587625" cy="355600"/>
          </a:xfrm>
          <a:prstGeom prst="rect">
            <a:avLst/>
          </a:prstGeom>
        </p:spPr>
        <p:txBody>
          <a:bodyPr vert="horz" lIns="0" tIns="0" rIns="0" bIns="0" rtlCol="0" anchor="b" anchorCtr="0">
            <a:normAutofit/>
          </a:bodyPr>
          <a:lstStyle>
            <a:lvl1pPr marL="0" indent="0" algn="l" defTabSz="914400" rtl="0" eaLnBrk="1" latinLnBrk="0" hangingPunct="1">
              <a:lnSpc>
                <a:spcPct val="100000"/>
              </a:lnSpc>
              <a:spcBef>
                <a:spcPct val="0"/>
              </a:spcBef>
              <a:buFontTx/>
              <a:buNone/>
              <a:defRPr sz="900" b="0" kern="1200">
                <a:solidFill>
                  <a:schemeClr val="tx1"/>
                </a:solidFill>
                <a:latin typeface="+mn-lt"/>
                <a:ea typeface="+mn-ea"/>
                <a:cs typeface="+mn-cs"/>
              </a:defRPr>
            </a:lvl1pPr>
            <a:lvl2pPr marL="0" indent="0" algn="l" defTabSz="914400" rtl="0" eaLnBrk="1" latinLnBrk="0" hangingPunct="1">
              <a:lnSpc>
                <a:spcPct val="100000"/>
              </a:lnSpc>
              <a:spcBef>
                <a:spcPct val="0"/>
              </a:spcBef>
              <a:buFontTx/>
              <a:buNone/>
              <a:defRPr sz="900" b="0" kern="1200">
                <a:solidFill>
                  <a:schemeClr val="tx1"/>
                </a:solidFill>
                <a:latin typeface="+mn-lt"/>
                <a:ea typeface="+mn-ea"/>
                <a:cs typeface="+mn-cs"/>
              </a:defRPr>
            </a:lvl2pPr>
            <a:lvl3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3pPr>
            <a:lvl4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4pPr>
            <a:lvl5pPr marL="0" indent="0" algn="l" defTabSz="914400" rtl="0" eaLnBrk="1" latinLnBrk="0" hangingPunct="1">
              <a:lnSpc>
                <a:spcPct val="100000"/>
              </a:lnSpc>
              <a:spcBef>
                <a:spcPct val="0"/>
              </a:spcBef>
              <a:buClr>
                <a:srgbClr val="0460A9"/>
              </a:buClr>
              <a:buFontTx/>
              <a:buNone/>
              <a:defRPr sz="9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000">
                <a:solidFill>
                  <a:schemeClr val="accent6">
                    <a:lumMod val="10000"/>
                  </a:schemeClr>
                </a:solidFill>
                <a:latin typeface="Volta Modern Display 55 Rom" pitchFamily="50" charset="0"/>
                <a:ea typeface="黑体" panose="02010609060101010101" pitchFamily="49" charset="-122"/>
              </a:rPr>
              <a:t>*</a:t>
            </a:r>
            <a:r>
              <a:rPr lang="zh-CN" altLang="en-US" sz="1000">
                <a:solidFill>
                  <a:schemeClr val="accent6">
                    <a:lumMod val="10000"/>
                  </a:schemeClr>
                </a:solidFill>
                <a:latin typeface="Volta Modern Display 55 Rom" pitchFamily="50" charset="0"/>
                <a:ea typeface="黑体" panose="02010609060101010101" pitchFamily="49" charset="-122"/>
              </a:rPr>
              <a:t>数据截至</a:t>
            </a:r>
            <a:r>
              <a:rPr lang="en-US" altLang="zh-CN" sz="1000">
                <a:solidFill>
                  <a:schemeClr val="accent6">
                    <a:lumMod val="10000"/>
                  </a:schemeClr>
                </a:solidFill>
                <a:latin typeface="Volta Modern Display 55 Rom" pitchFamily="50" charset="0"/>
                <a:ea typeface="黑体" panose="02010609060101010101" pitchFamily="49" charset="-122"/>
              </a:rPr>
              <a:t>2025</a:t>
            </a:r>
            <a:r>
              <a:rPr lang="zh-CN" altLang="en-US" sz="1000">
                <a:solidFill>
                  <a:schemeClr val="accent6">
                    <a:lumMod val="10000"/>
                  </a:schemeClr>
                </a:solidFill>
                <a:latin typeface="Volta Modern Display 55 Rom" pitchFamily="50" charset="0"/>
                <a:ea typeface="黑体" panose="02010609060101010101" pitchFamily="49" charset="-122"/>
              </a:rPr>
              <a:t>年</a:t>
            </a:r>
          </a:p>
        </p:txBody>
      </p:sp>
    </p:spTree>
    <p:extLst>
      <p:ext uri="{BB962C8B-B14F-4D97-AF65-F5344CB8AC3E}">
        <p14:creationId xmlns:p14="http://schemas.microsoft.com/office/powerpoint/2010/main" val="231638600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p:cNvPicPr>
            <a:picLocks noGrp="1" noChangeAspect="1"/>
          </p:cNvPicPr>
          <p:nvPr>
            <p:ph type="pic" sz="quarter" idx="4294967295"/>
          </p:nvPr>
        </p:nvPicPr>
        <p:blipFill>
          <a:blip r:embed="rId3"/>
          <a:srcRect l="23717" r="23717"/>
          <a:stretch>
            <a:fillRect/>
          </a:stretch>
        </p:blipFill>
        <p:spPr>
          <a:xfrm>
            <a:off x="6788785" y="0"/>
            <a:ext cx="5403215" cy="6858000"/>
          </a:xfrm>
        </p:spPr>
      </p:pic>
      <p:sp>
        <p:nvSpPr>
          <p:cNvPr id="2" name="Title 1"/>
          <p:cNvSpPr>
            <a:spLocks noGrp="1"/>
          </p:cNvSpPr>
          <p:nvPr>
            <p:ph type="title"/>
          </p:nvPr>
        </p:nvSpPr>
        <p:spPr>
          <a:xfrm>
            <a:off x="604838" y="374586"/>
            <a:ext cx="6081520" cy="1065278"/>
          </a:xfrm>
        </p:spPr>
        <p:txBody>
          <a:bodyPr>
            <a:normAutofit/>
          </a:bodyPr>
          <a:lstStyle/>
          <a:p>
            <a:r>
              <a:rPr lang="zh-CN" altLang="en-US" sz="3200">
                <a:latin typeface="黑体" panose="02010609060101010101" pitchFamily="49" charset="-122"/>
                <a:ea typeface="黑体" panose="02010609060101010101" pitchFamily="49" charset="-122"/>
                <a:sym typeface="+mn-ea"/>
              </a:rPr>
              <a:t>我们致力于成为中国杰出雇主</a:t>
            </a:r>
            <a:endParaRPr lang="en-US" altLang="zh-CN" sz="3200">
              <a:latin typeface="黑体" panose="02010609060101010101" pitchFamily="49" charset="-122"/>
              <a:ea typeface="黑体" panose="02010609060101010101" pitchFamily="49" charset="-122"/>
            </a:endParaRPr>
          </a:p>
        </p:txBody>
      </p:sp>
      <p:sp>
        <p:nvSpPr>
          <p:cNvPr id="36" name="文本框 35"/>
          <p:cNvSpPr txBox="1"/>
          <p:nvPr/>
        </p:nvSpPr>
        <p:spPr>
          <a:xfrm>
            <a:off x="1247988" y="1394461"/>
            <a:ext cx="4863571" cy="1047018"/>
          </a:xfrm>
          <a:prstGeom prst="rect">
            <a:avLst/>
          </a:prstGeom>
          <a:noFill/>
        </p:spPr>
        <p:txBody>
          <a:bodyPr wrap="square">
            <a:spAutoFit/>
          </a:bodyPr>
          <a:lstStyle/>
          <a:p>
            <a:pPr defTabSz="1219200">
              <a:lnSpc>
                <a:spcPct val="130000"/>
              </a:lnSpc>
              <a:spcAft>
                <a:spcPct val="0"/>
              </a:spcAft>
              <a:tabLst>
                <a:tab pos="5330825" algn="r"/>
                <a:tab pos="10972165" algn="r"/>
              </a:tabLst>
              <a:defRPr/>
            </a:pPr>
            <a:r>
              <a:rPr lang="zh-CN" altLang="en-US" sz="1600" b="1">
                <a:solidFill>
                  <a:schemeClr val="tx2"/>
                </a:solidFill>
                <a:latin typeface="Volta Modern Display 55 Rom" pitchFamily="50" charset="0"/>
                <a:ea typeface="黑体" panose="02010609060101010101" pitchFamily="49" charset="-122"/>
                <a:cs typeface="Arial" panose="020B0604020202020204" pitchFamily="34" charset="0"/>
              </a:rPr>
              <a:t>诺华文化</a:t>
            </a:r>
            <a:endParaRPr lang="en-US" altLang="zh-CN" sz="1600" b="1">
              <a:solidFill>
                <a:schemeClr val="tx2"/>
              </a:solidFill>
              <a:latin typeface="Volta Modern Display 55 Rom" pitchFamily="50" charset="0"/>
              <a:ea typeface="黑体" panose="02010609060101010101" pitchFamily="49" charset="-122"/>
              <a:cs typeface="Arial" panose="020B0604020202020204" pitchFamily="34" charset="0"/>
            </a:endParaRPr>
          </a:p>
          <a:p>
            <a:pPr defTabSz="1219200">
              <a:lnSpc>
                <a:spcPct val="130000"/>
              </a:lnSpc>
              <a:spcAft>
                <a:spcPct val="0"/>
              </a:spcAft>
              <a:tabLst>
                <a:tab pos="5330825" algn="r"/>
                <a:tab pos="10972165" algn="r"/>
              </a:tabLst>
              <a:defRPr/>
            </a:pPr>
            <a:r>
              <a:rPr lang="zh-CN" altLang="en-US" sz="1100">
                <a:latin typeface="Volta Modern Display 55 Rom" pitchFamily="50" charset="0"/>
                <a:ea typeface="黑体" panose="02010609060101010101" pitchFamily="49" charset="-122"/>
                <a:cs typeface="Arial" panose="020B0604020202020204" pitchFamily="34" charset="0"/>
              </a:rPr>
              <a:t>我们希望，诺华的每位员工都能从我们的使命中受到激发，对能为患者带来更好结果的新想法充满求知欲，赋能成为更好的自己、并敢于担当，从而实施战略，发挥个人和集体影响</a:t>
            </a:r>
            <a:endParaRPr lang="zh-CN" altLang="en-US" sz="1400">
              <a:latin typeface="Volta Modern Display 55 Rom" pitchFamily="50" charset="0"/>
              <a:ea typeface="黑体" panose="02010609060101010101" pitchFamily="49" charset="-122"/>
              <a:cs typeface="Arial" panose="020B0604020202020204" pitchFamily="34" charset="0"/>
            </a:endParaRPr>
          </a:p>
        </p:txBody>
      </p:sp>
      <p:sp>
        <p:nvSpPr>
          <p:cNvPr id="37" name="文本框 36"/>
          <p:cNvSpPr txBox="1"/>
          <p:nvPr/>
        </p:nvSpPr>
        <p:spPr>
          <a:xfrm>
            <a:off x="1247988" y="2736532"/>
            <a:ext cx="4633247" cy="606897"/>
          </a:xfrm>
          <a:prstGeom prst="rect">
            <a:avLst/>
          </a:prstGeom>
          <a:noFill/>
        </p:spPr>
        <p:txBody>
          <a:bodyPr wrap="square">
            <a:spAutoFit/>
          </a:bodyPr>
          <a:lstStyle/>
          <a:p>
            <a:pPr defTabSz="1219200">
              <a:lnSpc>
                <a:spcPct val="130000"/>
              </a:lnSpc>
              <a:spcAft>
                <a:spcPct val="0"/>
              </a:spcAft>
              <a:tabLst>
                <a:tab pos="5330825" algn="r"/>
                <a:tab pos="10972165" algn="r"/>
              </a:tabLst>
              <a:defRPr/>
            </a:pPr>
            <a:r>
              <a:rPr lang="zh-CN" altLang="en-US" sz="1600" b="1">
                <a:solidFill>
                  <a:schemeClr val="tx2"/>
                </a:solidFill>
                <a:latin typeface="Volta Modern Display 55 Rom" pitchFamily="50" charset="0"/>
                <a:ea typeface="黑体" panose="02010609060101010101" pitchFamily="49" charset="-122"/>
                <a:cs typeface="Arial" panose="020B0604020202020204" pitchFamily="34" charset="0"/>
              </a:rPr>
              <a:t>诺华价值观与行为准则</a:t>
            </a:r>
          </a:p>
          <a:p>
            <a:pPr defTabSz="1219200">
              <a:lnSpc>
                <a:spcPct val="130000"/>
              </a:lnSpc>
              <a:spcAft>
                <a:spcPct val="0"/>
              </a:spcAft>
              <a:tabLst>
                <a:tab pos="5330825" algn="r"/>
                <a:tab pos="10972165" algn="r"/>
              </a:tabLst>
              <a:defRPr/>
            </a:pPr>
            <a:r>
              <a:rPr lang="zh-CN" altLang="en-US" sz="1100">
                <a:latin typeface="Volta Modern Display 55 Rom" pitchFamily="50" charset="0"/>
                <a:ea typeface="黑体" panose="02010609060101010101" pitchFamily="49" charset="-122"/>
                <a:cs typeface="Arial" panose="020B0604020202020204" pitchFamily="34" charset="0"/>
              </a:rPr>
              <a:t>激发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求知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赋能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诚信</a:t>
            </a:r>
          </a:p>
        </p:txBody>
      </p:sp>
      <p:grpSp>
        <p:nvGrpSpPr>
          <p:cNvPr id="38" name="组合 37"/>
          <p:cNvGrpSpPr/>
          <p:nvPr/>
        </p:nvGrpSpPr>
        <p:grpSpPr>
          <a:xfrm>
            <a:off x="3061364" y="4557665"/>
            <a:ext cx="3624993" cy="400111"/>
            <a:chOff x="1959414" y="3218787"/>
            <a:chExt cx="2718745" cy="300083"/>
          </a:xfrm>
        </p:grpSpPr>
        <p:sp>
          <p:nvSpPr>
            <p:cNvPr id="39" name="Inhaltsplatzhalter 2"/>
            <p:cNvSpPr txBox="1"/>
            <p:nvPr/>
          </p:nvSpPr>
          <p:spPr>
            <a:xfrm>
              <a:off x="2374159" y="3281336"/>
              <a:ext cx="2304000" cy="159131"/>
            </a:xfrm>
            <a:prstGeom prst="rect">
              <a:avLst/>
            </a:prstGeom>
          </p:spPr>
          <p:txBody>
            <a:bodyPr wrap="square" lIns="0" tIns="0" rIns="0" bIns="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Bef>
                  <a:spcPct val="0"/>
                </a:spcBef>
                <a:buNone/>
                <a:defRPr/>
              </a:pPr>
              <a:r>
                <a:rPr lang="zh-CN" altLang="en-US" sz="1200">
                  <a:solidFill>
                    <a:srgbClr val="000000"/>
                  </a:solidFill>
                  <a:latin typeface="Volta Modern Display 55 Rom" pitchFamily="50" charset="0"/>
                  <a:ea typeface="黑体" panose="02010609060101010101" pitchFamily="49" charset="-122"/>
                  <a:cs typeface="Arial" panose="020B0604020202020204" pitchFamily="34" charset="0"/>
                </a:rPr>
                <a:t>多元、平等与包容的工作环境</a:t>
              </a:r>
            </a:p>
          </p:txBody>
        </p:sp>
        <p:sp>
          <p:nvSpPr>
            <p:cNvPr id="40" name="文本框 39"/>
            <p:cNvSpPr txBox="1"/>
            <p:nvPr/>
          </p:nvSpPr>
          <p:spPr>
            <a:xfrm>
              <a:off x="1959414" y="3218787"/>
              <a:ext cx="332783" cy="300083"/>
            </a:xfrm>
            <a:prstGeom prst="rect">
              <a:avLst/>
            </a:prstGeom>
            <a:noFill/>
          </p:spPr>
          <p:txBody>
            <a:bodyPr wrap="none" rtlCol="0">
              <a:spAutoFit/>
            </a:bodyPr>
            <a:lstStyle/>
            <a:p>
              <a:r>
                <a:rPr lang="en-US" altLang="en-US" sz="2000" b="1">
                  <a:solidFill>
                    <a:schemeClr val="accent1"/>
                  </a:solidFill>
                  <a:latin typeface="Volta Modern Display 55 Rom" pitchFamily="50" charset="0"/>
                  <a:ea typeface="黑体" panose="02010609060101010101" pitchFamily="49" charset="-122"/>
                </a:rPr>
                <a:t>01</a:t>
              </a:r>
            </a:p>
          </p:txBody>
        </p:sp>
      </p:grpSp>
      <p:grpSp>
        <p:nvGrpSpPr>
          <p:cNvPr id="41" name="组合 40"/>
          <p:cNvGrpSpPr/>
          <p:nvPr/>
        </p:nvGrpSpPr>
        <p:grpSpPr>
          <a:xfrm>
            <a:off x="3060517" y="5124469"/>
            <a:ext cx="3837940" cy="400111"/>
            <a:chOff x="1960593" y="3719835"/>
            <a:chExt cx="2878455" cy="300083"/>
          </a:xfrm>
        </p:grpSpPr>
        <p:sp>
          <p:nvSpPr>
            <p:cNvPr id="42" name="Inhaltsplatzhalter 2"/>
            <p:cNvSpPr txBox="1"/>
            <p:nvPr/>
          </p:nvSpPr>
          <p:spPr>
            <a:xfrm>
              <a:off x="2373978" y="3760984"/>
              <a:ext cx="2465070" cy="211455"/>
            </a:xfrm>
            <a:prstGeom prst="rect">
              <a:avLst/>
            </a:prstGeom>
          </p:spPr>
          <p:txBody>
            <a:bodyPr wrap="square" lIns="0" tIns="0" rIns="0" bIns="0">
              <a:no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Bef>
                  <a:spcPct val="0"/>
                </a:spcBef>
                <a:buNone/>
                <a:defRPr/>
              </a:pPr>
              <a:r>
                <a:rPr lang="zh-CN" altLang="en-US" sz="1200">
                  <a:solidFill>
                    <a:srgbClr val="000000"/>
                  </a:solidFill>
                  <a:latin typeface="Volta Modern Display 55 Rom" pitchFamily="50" charset="0"/>
                  <a:ea typeface="黑体" panose="02010609060101010101" pitchFamily="49" charset="-122"/>
                  <a:cs typeface="Arial" panose="020B0604020202020204" pitchFamily="34" charset="0"/>
                </a:rPr>
                <a:t>具有竞争力的全面薪酬</a:t>
              </a:r>
            </a:p>
          </p:txBody>
        </p:sp>
        <p:sp>
          <p:nvSpPr>
            <p:cNvPr id="43" name="文本框 42"/>
            <p:cNvSpPr txBox="1"/>
            <p:nvPr/>
          </p:nvSpPr>
          <p:spPr>
            <a:xfrm>
              <a:off x="1960593" y="3719835"/>
              <a:ext cx="374382" cy="300083"/>
            </a:xfrm>
            <a:prstGeom prst="rect">
              <a:avLst/>
            </a:prstGeom>
            <a:noFill/>
          </p:spPr>
          <p:txBody>
            <a:bodyPr wrap="none" rtlCol="0">
              <a:spAutoFit/>
            </a:bodyPr>
            <a:lstStyle/>
            <a:p>
              <a:pPr lvl="0" algn="l">
                <a:buClrTx/>
                <a:buSzTx/>
                <a:buFontTx/>
              </a:pPr>
              <a:r>
                <a:rPr lang="en-US" altLang="en-US" sz="2000" b="1">
                  <a:solidFill>
                    <a:schemeClr val="accent1"/>
                  </a:solidFill>
                  <a:latin typeface="Volta Modern Display 55 Rom" pitchFamily="50" charset="0"/>
                  <a:ea typeface="黑体" panose="02010609060101010101" pitchFamily="49" charset="-122"/>
                  <a:sym typeface="+mn-ea"/>
                </a:rPr>
                <a:t>02</a:t>
              </a:r>
            </a:p>
          </p:txBody>
        </p:sp>
      </p:grpSp>
      <p:grpSp>
        <p:nvGrpSpPr>
          <p:cNvPr id="44" name="组合 43"/>
          <p:cNvGrpSpPr/>
          <p:nvPr/>
        </p:nvGrpSpPr>
        <p:grpSpPr>
          <a:xfrm>
            <a:off x="3060582" y="5727341"/>
            <a:ext cx="2813955" cy="400109"/>
            <a:chOff x="1960593" y="4178987"/>
            <a:chExt cx="2182156" cy="300084"/>
          </a:xfrm>
        </p:grpSpPr>
        <p:sp>
          <p:nvSpPr>
            <p:cNvPr id="45" name="Inhaltsplatzhalter 2"/>
            <p:cNvSpPr txBox="1"/>
            <p:nvPr/>
          </p:nvSpPr>
          <p:spPr>
            <a:xfrm>
              <a:off x="2386692" y="4207904"/>
              <a:ext cx="1756057" cy="159132"/>
            </a:xfrm>
            <a:prstGeom prst="rect">
              <a:avLst/>
            </a:prstGeom>
          </p:spPr>
          <p:txBody>
            <a:bodyPr wrap="square" lIns="0" tIns="0" rIns="0" bIns="0">
              <a:spAutoFit/>
            </a:bodyPr>
            <a:lstStyle>
              <a:lvl1pPr marL="228600" indent="-228600" algn="l" defTabSz="914400" rtl="0" eaLnBrk="1" latinLnBrk="0" hangingPunct="1">
                <a:spcBef>
                  <a:spcPts val="900"/>
                </a:spcBef>
                <a:buClrTx/>
                <a:buSzTx/>
                <a:buFont typeface="Wingdings" panose="05000000000000000000" pitchFamily="2" charset="2"/>
                <a:buChar char="§"/>
                <a:tabLst>
                  <a:tab pos="3998595" algn="r"/>
                  <a:tab pos="8229600" algn="r"/>
                </a:tabLst>
                <a:defRPr sz="1800" b="0" i="0" kern="1200" spc="0" baseline="0">
                  <a:solidFill>
                    <a:schemeClr val="tx1"/>
                  </a:solidFill>
                  <a:latin typeface="+mn-lt"/>
                  <a:ea typeface="+mn-ea"/>
                  <a:cs typeface="+mn-cs"/>
                </a:defRPr>
              </a:lvl1pPr>
              <a:lvl2pPr marL="4572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2pPr>
              <a:lvl3pPr marL="6858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3pPr>
              <a:lvl4pPr marL="9144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4pPr>
              <a:lvl5pPr marL="1143000" indent="-228600" algn="l" defTabSz="914400" rtl="0" eaLnBrk="1" latinLnBrk="0" hangingPunct="1">
                <a:spcBef>
                  <a:spcPts val="300"/>
                </a:spcBef>
                <a:buClrTx/>
                <a:buSzTx/>
                <a:buFont typeface="Arial" panose="020B0604020202020204" pitchFamily="34" charset="0"/>
                <a:buChar char="–"/>
                <a:defRPr sz="1600" b="0" i="0" kern="1200" spc="0" baseline="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30000"/>
                </a:lnSpc>
                <a:spcBef>
                  <a:spcPct val="0"/>
                </a:spcBef>
                <a:buNone/>
                <a:defRPr/>
              </a:pPr>
              <a:r>
                <a:rPr lang="zh-CN" altLang="en-US" sz="1200">
                  <a:latin typeface="Volta Modern Display 55 Rom" pitchFamily="50" charset="0"/>
                  <a:ea typeface="黑体" panose="02010609060101010101" pitchFamily="49" charset="-122"/>
                  <a:cs typeface="Arial" panose="020B0604020202020204" pitchFamily="34" charset="0"/>
                </a:rPr>
                <a:t>打造最佳职涯，成就非凡发展</a:t>
              </a:r>
            </a:p>
          </p:txBody>
        </p:sp>
        <p:sp>
          <p:nvSpPr>
            <p:cNvPr id="46" name="文本框 45"/>
            <p:cNvSpPr txBox="1"/>
            <p:nvPr/>
          </p:nvSpPr>
          <p:spPr>
            <a:xfrm>
              <a:off x="1960593" y="4178987"/>
              <a:ext cx="390580" cy="300084"/>
            </a:xfrm>
            <a:prstGeom prst="rect">
              <a:avLst/>
            </a:prstGeom>
            <a:noFill/>
          </p:spPr>
          <p:txBody>
            <a:bodyPr wrap="none" rtlCol="0">
              <a:spAutoFit/>
            </a:bodyPr>
            <a:lstStyle/>
            <a:p>
              <a:pPr lvl="0" algn="l">
                <a:buClrTx/>
                <a:buSzTx/>
                <a:buFontTx/>
              </a:pPr>
              <a:r>
                <a:rPr lang="en-US" altLang="en-US" sz="2000" b="1">
                  <a:solidFill>
                    <a:schemeClr val="accent1"/>
                  </a:solidFill>
                  <a:latin typeface="Volta Modern Display 55 Rom" pitchFamily="50" charset="0"/>
                  <a:ea typeface="黑体" panose="02010609060101010101" pitchFamily="49" charset="-122"/>
                  <a:sym typeface="+mn-ea"/>
                </a:rPr>
                <a:t>03</a:t>
              </a:r>
            </a:p>
          </p:txBody>
        </p:sp>
      </p:grpSp>
      <p:cxnSp>
        <p:nvCxnSpPr>
          <p:cNvPr id="53" name="Straight Connector 19"/>
          <p:cNvCxnSpPr/>
          <p:nvPr/>
        </p:nvCxnSpPr>
        <p:spPr>
          <a:xfrm>
            <a:off x="3197782" y="4989717"/>
            <a:ext cx="2546871" cy="0"/>
          </a:xfrm>
          <a:prstGeom prst="line">
            <a:avLst/>
          </a:prstGeom>
          <a:noFill/>
          <a:ln w="6350" cap="flat" cmpd="sng" algn="ctr">
            <a:solidFill>
              <a:srgbClr val="FFFFFF">
                <a:lumMod val="75000"/>
              </a:srgbClr>
            </a:solidFill>
            <a:prstDash val="solid"/>
            <a:miter lim="800000"/>
          </a:ln>
          <a:effectLst/>
        </p:spPr>
      </p:cxnSp>
      <p:cxnSp>
        <p:nvCxnSpPr>
          <p:cNvPr id="54" name="Straight Connector 19"/>
          <p:cNvCxnSpPr/>
          <p:nvPr/>
        </p:nvCxnSpPr>
        <p:spPr>
          <a:xfrm>
            <a:off x="3136823" y="5577016"/>
            <a:ext cx="2607830" cy="0"/>
          </a:xfrm>
          <a:prstGeom prst="line">
            <a:avLst/>
          </a:prstGeom>
          <a:noFill/>
          <a:ln w="6350" cap="flat" cmpd="sng" algn="ctr">
            <a:solidFill>
              <a:srgbClr val="FFFFFF">
                <a:lumMod val="75000"/>
              </a:srgbClr>
            </a:solidFill>
            <a:prstDash val="solid"/>
            <a:miter lim="800000"/>
          </a:ln>
          <a:effectLst/>
        </p:spPr>
      </p:cxnSp>
      <p:cxnSp>
        <p:nvCxnSpPr>
          <p:cNvPr id="55" name="Straight Connector 19"/>
          <p:cNvCxnSpPr/>
          <p:nvPr/>
        </p:nvCxnSpPr>
        <p:spPr>
          <a:xfrm>
            <a:off x="3136823" y="6279124"/>
            <a:ext cx="2635539" cy="0"/>
          </a:xfrm>
          <a:prstGeom prst="line">
            <a:avLst/>
          </a:prstGeom>
          <a:noFill/>
          <a:ln w="6350" cap="flat" cmpd="sng" algn="ctr">
            <a:solidFill>
              <a:srgbClr val="FFFFFF">
                <a:lumMod val="75000"/>
              </a:srgbClr>
            </a:solidFill>
            <a:prstDash val="solid"/>
            <a:miter lim="800000"/>
          </a:ln>
          <a:effectLst/>
        </p:spPr>
      </p:cxnSp>
      <p:cxnSp>
        <p:nvCxnSpPr>
          <p:cNvPr id="56" name="Straight Connector 20"/>
          <p:cNvCxnSpPr/>
          <p:nvPr/>
        </p:nvCxnSpPr>
        <p:spPr>
          <a:xfrm>
            <a:off x="432966" y="2610989"/>
            <a:ext cx="5678593" cy="0"/>
          </a:xfrm>
          <a:prstGeom prst="line">
            <a:avLst/>
          </a:prstGeom>
          <a:noFill/>
          <a:ln w="6350" cap="flat" cmpd="sng" algn="ctr">
            <a:solidFill>
              <a:srgbClr val="A7A8AA"/>
            </a:solidFill>
            <a:prstDash val="solid"/>
            <a:miter lim="800000"/>
          </a:ln>
          <a:effectLst/>
        </p:spPr>
      </p:cxnSp>
      <p:cxnSp>
        <p:nvCxnSpPr>
          <p:cNvPr id="3" name="Straight Connector 20">
            <a:extLst>
              <a:ext uri="{FF2B5EF4-FFF2-40B4-BE49-F238E27FC236}">
                <a16:creationId xmlns:a16="http://schemas.microsoft.com/office/drawing/2014/main" id="{9B2305D5-801A-2DFF-103D-54BBAE688BE9}"/>
              </a:ext>
            </a:extLst>
          </p:cNvPr>
          <p:cNvCxnSpPr/>
          <p:nvPr/>
        </p:nvCxnSpPr>
        <p:spPr>
          <a:xfrm>
            <a:off x="432966" y="3442839"/>
            <a:ext cx="5678593" cy="0"/>
          </a:xfrm>
          <a:prstGeom prst="line">
            <a:avLst/>
          </a:prstGeom>
          <a:noFill/>
          <a:ln w="6350" cap="flat" cmpd="sng" algn="ctr">
            <a:solidFill>
              <a:srgbClr val="A7A8AA"/>
            </a:solidFill>
            <a:prstDash val="solid"/>
            <a:miter lim="800000"/>
          </a:ln>
          <a:effectLst/>
        </p:spPr>
      </p:cxnSp>
      <p:sp>
        <p:nvSpPr>
          <p:cNvPr id="5" name="文本框 4">
            <a:extLst>
              <a:ext uri="{FF2B5EF4-FFF2-40B4-BE49-F238E27FC236}">
                <a16:creationId xmlns:a16="http://schemas.microsoft.com/office/drawing/2014/main" id="{D1015E84-3E01-0799-C478-326F3102CE94}"/>
              </a:ext>
            </a:extLst>
          </p:cNvPr>
          <p:cNvSpPr txBox="1"/>
          <p:nvPr/>
        </p:nvSpPr>
        <p:spPr>
          <a:xfrm>
            <a:off x="1264643" y="3606351"/>
            <a:ext cx="4831357" cy="606897"/>
          </a:xfrm>
          <a:prstGeom prst="rect">
            <a:avLst/>
          </a:prstGeom>
          <a:noFill/>
        </p:spPr>
        <p:txBody>
          <a:bodyPr wrap="square">
            <a:spAutoFit/>
          </a:bodyPr>
          <a:lstStyle/>
          <a:p>
            <a:pPr defTabSz="1219170">
              <a:lnSpc>
                <a:spcPct val="130000"/>
              </a:lnSpc>
              <a:spcAft>
                <a:spcPct val="0"/>
              </a:spcAft>
              <a:tabLst>
                <a:tab pos="5331327" algn="r"/>
                <a:tab pos="10972526" algn="r"/>
              </a:tabLst>
              <a:defRPr/>
            </a:pPr>
            <a:r>
              <a:rPr lang="zh-CN" altLang="en-US" sz="1600" b="1">
                <a:solidFill>
                  <a:schemeClr val="tx2"/>
                </a:solidFill>
                <a:latin typeface="Volta Modern Display 55 Rom" pitchFamily="50" charset="0"/>
                <a:ea typeface="黑体" panose="02010609060101010101" pitchFamily="49" charset="-122"/>
                <a:cs typeface="Arial" panose="020B0604020202020204" pitchFamily="34" charset="0"/>
              </a:rPr>
              <a:t>诺华雇主价值主张</a:t>
            </a:r>
          </a:p>
          <a:p>
            <a:pPr defTabSz="1219170">
              <a:lnSpc>
                <a:spcPct val="130000"/>
              </a:lnSpc>
              <a:spcAft>
                <a:spcPct val="0"/>
              </a:spcAft>
              <a:tabLst>
                <a:tab pos="5331327" algn="r"/>
                <a:tab pos="10972526" algn="r"/>
              </a:tabLst>
              <a:defRPr/>
            </a:pPr>
            <a:r>
              <a:rPr lang="zh-CN" altLang="en-US" sz="1100">
                <a:latin typeface="Volta Modern Display 55 Rom" pitchFamily="50" charset="0"/>
                <a:ea typeface="黑体" panose="02010609060101010101" pitchFamily="49" charset="-122"/>
                <a:cs typeface="Arial" panose="020B0604020202020204" pitchFamily="34" charset="0"/>
              </a:rPr>
              <a:t>聚梦成就非凡 </a:t>
            </a:r>
            <a:r>
              <a:rPr lang="en-US" altLang="zh-CN" sz="1100">
                <a:latin typeface="Volta Modern Display 55 Rom" pitchFamily="50" charset="0"/>
                <a:ea typeface="黑体" panose="02010609060101010101" pitchFamily="49" charset="-122"/>
                <a:cs typeface="Arial" panose="020B0604020202020204" pitchFamily="34" charset="0"/>
              </a:rPr>
              <a:t>- </a:t>
            </a:r>
            <a:r>
              <a:rPr lang="zh-CN" altLang="en-US" sz="1100">
                <a:latin typeface="Volta Modern Display 55 Rom" pitchFamily="50" charset="0"/>
                <a:ea typeface="黑体" panose="02010609060101010101" pitchFamily="49" charset="-122"/>
                <a:cs typeface="Arial" panose="020B0604020202020204" pitchFamily="34" charset="0"/>
              </a:rPr>
              <a:t>合作共赢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员工体验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非凡成长 </a:t>
            </a:r>
            <a:r>
              <a:rPr lang="en-US" altLang="zh-CN" sz="1100">
                <a:latin typeface="Volta Modern Display 55 Rom" pitchFamily="50" charset="0"/>
                <a:ea typeface="黑体" panose="02010609060101010101" pitchFamily="49" charset="-122"/>
                <a:cs typeface="Arial" panose="020B0604020202020204" pitchFamily="34" charset="0"/>
              </a:rPr>
              <a:t>I </a:t>
            </a:r>
            <a:r>
              <a:rPr lang="zh-CN" altLang="en-US" sz="1100">
                <a:latin typeface="Volta Modern Display 55 Rom" pitchFamily="50" charset="0"/>
                <a:ea typeface="黑体" panose="02010609060101010101" pitchFamily="49" charset="-122"/>
                <a:cs typeface="Arial" panose="020B0604020202020204" pitchFamily="34" charset="0"/>
              </a:rPr>
              <a:t>使命赋能</a:t>
            </a:r>
          </a:p>
        </p:txBody>
      </p:sp>
      <p:pic>
        <p:nvPicPr>
          <p:cNvPr id="6" name="Graphic 10">
            <a:extLst>
              <a:ext uri="{FF2B5EF4-FFF2-40B4-BE49-F238E27FC236}">
                <a16:creationId xmlns:a16="http://schemas.microsoft.com/office/drawing/2014/main" id="{C71A7552-E117-5E11-124E-483B65AE2B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5430" y="1569853"/>
            <a:ext cx="674766" cy="674766"/>
          </a:xfrm>
          <a:prstGeom prst="rect">
            <a:avLst/>
          </a:prstGeom>
        </p:spPr>
      </p:pic>
      <p:pic>
        <p:nvPicPr>
          <p:cNvPr id="12" name="Graphic 113">
            <a:extLst>
              <a:ext uri="{FF2B5EF4-FFF2-40B4-BE49-F238E27FC236}">
                <a16:creationId xmlns:a16="http://schemas.microsoft.com/office/drawing/2014/main" id="{3B7DFCAD-621D-2D37-14AD-6AD367D85E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5430" y="2679450"/>
            <a:ext cx="674766" cy="674766"/>
          </a:xfrm>
          <a:prstGeom prst="rect">
            <a:avLst/>
          </a:prstGeom>
        </p:spPr>
      </p:pic>
      <p:pic>
        <p:nvPicPr>
          <p:cNvPr id="13" name="Graphic 70">
            <a:extLst>
              <a:ext uri="{FF2B5EF4-FFF2-40B4-BE49-F238E27FC236}">
                <a16:creationId xmlns:a16="http://schemas.microsoft.com/office/drawing/2014/main" id="{91B05840-D8AE-34D3-8237-50C81A4A98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1084" y="3612623"/>
            <a:ext cx="674766" cy="674766"/>
          </a:xfrm>
          <a:prstGeom prst="rect">
            <a:avLst/>
          </a:prstGeom>
        </p:spPr>
      </p:pic>
      <p:pic>
        <p:nvPicPr>
          <p:cNvPr id="1026" name="Picture 2">
            <a:extLst>
              <a:ext uri="{FF2B5EF4-FFF2-40B4-BE49-F238E27FC236}">
                <a16:creationId xmlns:a16="http://schemas.microsoft.com/office/drawing/2014/main" id="{40088AB5-C7EA-EA6C-034A-1237EED70DF2}"/>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79190" y="4470448"/>
            <a:ext cx="1460097" cy="751520"/>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63021D5D-9C0D-678A-0C06-4FE467262E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9246" y="5480965"/>
            <a:ext cx="1490041" cy="443552"/>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7CA91F-13F4-EE7F-E542-96ECC7B0CC6A}"/>
              </a:ext>
            </a:extLst>
          </p:cNvPr>
          <p:cNvSpPr>
            <a:spLocks noGrp="1"/>
          </p:cNvSpPr>
          <p:nvPr>
            <p:ph type="body" sz="quarter" idx="13"/>
          </p:nvPr>
        </p:nvSpPr>
        <p:spPr/>
        <p:txBody>
          <a:bodyPr/>
          <a:lstStyle/>
          <a:p>
            <a:endParaRPr lang="en-US"/>
          </a:p>
        </p:txBody>
      </p:sp>
      <p:sp>
        <p:nvSpPr>
          <p:cNvPr id="5" name="Title 4">
            <a:extLst>
              <a:ext uri="{FF2B5EF4-FFF2-40B4-BE49-F238E27FC236}">
                <a16:creationId xmlns:a16="http://schemas.microsoft.com/office/drawing/2014/main" id="{552AAB96-5CD0-ADE4-13AA-469B8A77ABBF}"/>
              </a:ext>
            </a:extLst>
          </p:cNvPr>
          <p:cNvSpPr>
            <a:spLocks noGrp="1"/>
          </p:cNvSpPr>
          <p:nvPr>
            <p:ph type="title"/>
          </p:nvPr>
        </p:nvSpPr>
        <p:spPr>
          <a:xfrm>
            <a:off x="551384" y="747514"/>
            <a:ext cx="10440000" cy="1226170"/>
          </a:xfrm>
        </p:spPr>
        <p:txBody>
          <a:bodyPr/>
          <a:lstStyle/>
          <a:p>
            <a:r>
              <a:rPr lang="zh-CN" altLang="en-US"/>
              <a:t>谢谢！</a:t>
            </a:r>
            <a:endParaRPr lang="en-US"/>
          </a:p>
        </p:txBody>
      </p:sp>
    </p:spTree>
    <p:extLst>
      <p:ext uri="{BB962C8B-B14F-4D97-AF65-F5344CB8AC3E}">
        <p14:creationId xmlns:p14="http://schemas.microsoft.com/office/powerpoint/2010/main" val="64406185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Unix 5.10.134.16"/>
  <p:tag name="AS_RELEASE_DATE" val="2025.01.31"/>
  <p:tag name="AS_TITLE" val="Aspose.Slides for Java"/>
  <p:tag name="AS_VERSION" val="25.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ovartis PPT Master">
  <a:themeElements>
    <a:clrScheme name="Novartis 2025">
      <a:dk1>
        <a:srgbClr val="161616"/>
      </a:dk1>
      <a:lt1>
        <a:srgbClr val="FCFCFC"/>
      </a:lt1>
      <a:dk2>
        <a:srgbClr val="484848"/>
      </a:dk2>
      <a:lt2>
        <a:srgbClr val="F2F2F2"/>
      </a:lt2>
      <a:accent1>
        <a:srgbClr val="FF4E00"/>
      </a:accent1>
      <a:accent2>
        <a:srgbClr val="161616"/>
      </a:accent2>
      <a:accent3>
        <a:srgbClr val="484848"/>
      </a:accent3>
      <a:accent4>
        <a:srgbClr val="7A7A7A"/>
      </a:accent4>
      <a:accent5>
        <a:srgbClr val="ACACAC"/>
      </a:accent5>
      <a:accent6>
        <a:srgbClr val="DADADA"/>
      </a:accent6>
      <a:hlink>
        <a:srgbClr val="161616"/>
      </a:hlink>
      <a:folHlink>
        <a:srgbClr val="7A7A7A"/>
      </a:folHlink>
    </a:clrScheme>
    <a:fontScheme name="Novartis 2025 (Volta Modern Display)">
      <a:majorFont>
        <a:latin typeface="Volta Modern Display 65 Med"/>
        <a:ea typeface="Volta Modern Display 65 Med"/>
        <a:cs typeface="Arial"/>
      </a:majorFont>
      <a:minorFont>
        <a:latin typeface="Volta Modern Display 55 Rom"/>
        <a:ea typeface="Volta Modern Display 55 Rom"/>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108000" rIns="108000" bIns="108000" rtlCol="0" anchor="t"/>
      <a:lstStyle>
        <a:defPPr marL="180000" indent="-180000" algn="l">
          <a:spcBef>
            <a:spcPts val="800"/>
          </a:spcBef>
          <a:buFont typeface="Volta Modern Display 55 Rom" panose="020B0604020202020204" pitchFamily="34" charset="0"/>
          <a:buChar cha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180000" indent="-180000" algn="l">
          <a:spcBef>
            <a:spcPts val="800"/>
          </a:spcBef>
          <a:buFont typeface="Volta Modern Display 55 Rom" panose="020B0604020202020204" pitchFamily="34" charset="0"/>
          <a:buChar char="•"/>
          <a:defRPr dirty="0" err="1" smtClean="0"/>
        </a:defPPr>
      </a:lstStyle>
    </a:txDef>
  </a:objectDefaults>
  <a:extraClrSchemeLst/>
  <a:custClrLst>
    <a:custClr>
      <a:srgbClr val="FB692E"/>
    </a:custClr>
    <a:custClr>
      <a:srgbClr val="C9D9F9"/>
    </a:custClr>
  </a:custClrLst>
  <a:extLst>
    <a:ext uri="{05A4C25C-085E-4340-85A3-A5531E510DB2}">
      <thm15:themeFamily xmlns:thm15="http://schemas.microsoft.com/office/thememl/2012/main" name="Novartis_PPT_Template_scr02.potx" id="{0AC20633-8A23-4738-9E02-DF2FDEF67B57}" vid="{A3EAB8ED-1935-4D6C-835D-EF3E590D5499}"/>
    </a:ext>
  </a:extLst>
</a:theme>
</file>

<file path=ppt/theme/theme2.xml><?xml version="1.0" encoding="utf-8"?>
<a:theme xmlns:a="http://schemas.openxmlformats.org/drawingml/2006/main" name="Novartis PPT Master ARIAL">
  <a:themeElements>
    <a:clrScheme name="Novartis 2025">
      <a:dk1>
        <a:srgbClr val="161616"/>
      </a:dk1>
      <a:lt1>
        <a:srgbClr val="FCFCFC"/>
      </a:lt1>
      <a:dk2>
        <a:srgbClr val="484848"/>
      </a:dk2>
      <a:lt2>
        <a:srgbClr val="F2F2F2"/>
      </a:lt2>
      <a:accent1>
        <a:srgbClr val="FF4E00"/>
      </a:accent1>
      <a:accent2>
        <a:srgbClr val="161616"/>
      </a:accent2>
      <a:accent3>
        <a:srgbClr val="484848"/>
      </a:accent3>
      <a:accent4>
        <a:srgbClr val="7A7A7A"/>
      </a:accent4>
      <a:accent5>
        <a:srgbClr val="ACACAC"/>
      </a:accent5>
      <a:accent6>
        <a:srgbClr val="DADADA"/>
      </a:accent6>
      <a:hlink>
        <a:srgbClr val="161616"/>
      </a:hlink>
      <a:folHlink>
        <a:srgbClr val="7A7A7A"/>
      </a:folHlink>
    </a:clrScheme>
    <a:fontScheme name="Volta">
      <a:majorFont>
        <a:latin typeface="Volta Modern Display 65 Med"/>
        <a:ea typeface="Volta Modern Display 65 Med"/>
        <a:cs typeface="Arial"/>
      </a:majorFont>
      <a:minorFont>
        <a:latin typeface="Volta Modern Display 55 Rom"/>
        <a:ea typeface="Volta Modern Display 55 Rom"/>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108000" rIns="108000" bIns="108000" rtlCol="0" anchor="t"/>
      <a:lstStyle>
        <a:defPPr marL="180000" indent="-180000" algn="l">
          <a:spcBef>
            <a:spcPts val="800"/>
          </a:spcBef>
          <a:buFont typeface="Arial" panose="020B0604020202020204" pitchFamily="34" charset="0"/>
          <a:buChar cha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180000" indent="-180000" algn="l">
          <a:spcBef>
            <a:spcPts val="800"/>
          </a:spcBef>
          <a:buFont typeface="Arial" panose="020B0604020202020204" pitchFamily="34" charset="0"/>
          <a:buChar char="•"/>
          <a:defRPr dirty="0" err="1" smtClean="0"/>
        </a:defPPr>
      </a:lstStyle>
    </a:txDef>
  </a:objectDefaults>
  <a:extraClrSchemeLst/>
  <a:custClrLst>
    <a:custClr>
      <a:srgbClr val="FB692E"/>
    </a:custClr>
    <a:custClr>
      <a:srgbClr val="C9D9F9"/>
    </a:custClr>
  </a:custClrLst>
  <a:extLst>
    <a:ext uri="{05A4C25C-085E-4340-85A3-A5531E510DB2}">
      <thm15:themeFamily xmlns:thm15="http://schemas.microsoft.com/office/thememl/2012/main" name="Novartis_PowerPoint_Template_v1.4.0_Volta" id="{4CC26C37-783C-5B43-AE28-E9A48879721B}" vid="{5AAA66C1-F156-1848-8239-19B18C17154F}"/>
    </a:ext>
  </a:extLst>
</a:theme>
</file>

<file path=ppt/theme/theme3.xml><?xml version="1.0" encoding="utf-8"?>
<a:theme xmlns:a="http://schemas.openxmlformats.org/drawingml/2006/main" name="1_Novartis PPT Master ARIAL">
  <a:themeElements>
    <a:clrScheme name="Novartis 2025">
      <a:dk1>
        <a:srgbClr val="161616"/>
      </a:dk1>
      <a:lt1>
        <a:srgbClr val="FCFCFC"/>
      </a:lt1>
      <a:dk2>
        <a:srgbClr val="484848"/>
      </a:dk2>
      <a:lt2>
        <a:srgbClr val="F2F2F2"/>
      </a:lt2>
      <a:accent1>
        <a:srgbClr val="FF4E00"/>
      </a:accent1>
      <a:accent2>
        <a:srgbClr val="161616"/>
      </a:accent2>
      <a:accent3>
        <a:srgbClr val="484848"/>
      </a:accent3>
      <a:accent4>
        <a:srgbClr val="7A7A7A"/>
      </a:accent4>
      <a:accent5>
        <a:srgbClr val="ACACAC"/>
      </a:accent5>
      <a:accent6>
        <a:srgbClr val="DADADA"/>
      </a:accent6>
      <a:hlink>
        <a:srgbClr val="161616"/>
      </a:hlink>
      <a:folHlink>
        <a:srgbClr val="7A7A7A"/>
      </a:folHlink>
    </a:clrScheme>
    <a:fontScheme name="Novartis 2025 (ARI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108000" rIns="108000" bIns="108000" rtlCol="0" anchor="t"/>
      <a:lstStyle>
        <a:defPPr marL="180000" indent="-180000" algn="l">
          <a:spcBef>
            <a:spcPts val="800"/>
          </a:spcBef>
          <a:buFont typeface="Arial" panose="020B0604020202020204" pitchFamily="34" charset="0"/>
          <a:buChar cha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180000" indent="-180000" algn="l">
          <a:spcBef>
            <a:spcPts val="800"/>
          </a:spcBef>
          <a:buFont typeface="Arial" panose="020B0604020202020204" pitchFamily="34" charset="0"/>
          <a:buChar char="•"/>
          <a:defRPr dirty="0" err="1" smtClean="0"/>
        </a:defPPr>
      </a:lstStyle>
    </a:txDef>
  </a:objectDefaults>
  <a:extraClrSchemeLst/>
  <a:custClrLst>
    <a:custClr>
      <a:srgbClr val="FB692E"/>
    </a:custClr>
    <a:custClr>
      <a:srgbClr val="C9D9F9"/>
    </a:custClr>
  </a:custClrLst>
  <a:extLst>
    <a:ext uri="{05A4C25C-085E-4340-85A3-A5531E510DB2}">
      <thm15:themeFamily xmlns:thm15="http://schemas.microsoft.com/office/thememl/2012/main" name="Novartis_PowerPoint_Template_v1.2.0_Arial" id="{69161844-4976-0B4C-8FD2-3DB81044BEEF}" vid="{007D9022-6502-7C44-BAEF-892CD1BD4EEB}"/>
    </a:ext>
  </a:extLst>
</a:theme>
</file>

<file path=ppt/theme/theme4.xml><?xml version="1.0" encoding="utf-8"?>
<a:theme xmlns:a="http://schemas.openxmlformats.org/drawingml/2006/main" name="Office">
  <a:themeElements>
    <a:clrScheme name="Benutzerdefiniert 8">
      <a:dk1>
        <a:srgbClr val="002068"/>
      </a:dk1>
      <a:lt1>
        <a:srgbClr val="FFFFFF"/>
      </a:lt1>
      <a:dk2>
        <a:srgbClr val="0460A9"/>
      </a:dk2>
      <a:lt2>
        <a:srgbClr val="F2F2F4"/>
      </a:lt2>
      <a:accent1>
        <a:srgbClr val="002068"/>
      </a:accent1>
      <a:accent2>
        <a:srgbClr val="FF585D"/>
      </a:accent2>
      <a:accent3>
        <a:srgbClr val="FFC100"/>
      </a:accent3>
      <a:accent4>
        <a:srgbClr val="4F4F4E"/>
      </a:accent4>
      <a:accent5>
        <a:srgbClr val="9C9C9B"/>
      </a:accent5>
      <a:accent6>
        <a:srgbClr val="DBDBDB"/>
      </a:accent6>
      <a:hlink>
        <a:srgbClr val="0460A9"/>
      </a:hlink>
      <a:folHlink>
        <a:srgbClr val="002068"/>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a:themeElements>
    <a:clrScheme name="Benutzerdefiniert 8">
      <a:dk1>
        <a:srgbClr val="002068"/>
      </a:dk1>
      <a:lt1>
        <a:srgbClr val="FFFFFF"/>
      </a:lt1>
      <a:dk2>
        <a:srgbClr val="0460A9"/>
      </a:dk2>
      <a:lt2>
        <a:srgbClr val="F2F2F4"/>
      </a:lt2>
      <a:accent1>
        <a:srgbClr val="002068"/>
      </a:accent1>
      <a:accent2>
        <a:srgbClr val="FF585D"/>
      </a:accent2>
      <a:accent3>
        <a:srgbClr val="FFC100"/>
      </a:accent3>
      <a:accent4>
        <a:srgbClr val="4F4F4E"/>
      </a:accent4>
      <a:accent5>
        <a:srgbClr val="9C9C9B"/>
      </a:accent5>
      <a:accent6>
        <a:srgbClr val="DBDBDB"/>
      </a:accent6>
      <a:hlink>
        <a:srgbClr val="0460A9"/>
      </a:hlink>
      <a:folHlink>
        <a:srgbClr val="002068"/>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43a218d-cdeb-4276-911c-ae597afe14bc">
      <Terms xmlns="http://schemas.microsoft.com/office/infopath/2007/PartnerControls"/>
    </lcf76f155ced4ddcb4097134ff3c332f>
    <TaxCatchAll xmlns="ec617a64-858b-40ef-93ff-e52a6dec9ec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1857EA3C5D01FF4AB71E2C3BB1143F4C" ma:contentTypeVersion="13" ma:contentTypeDescription="Crear nuevo documento." ma:contentTypeScope="" ma:versionID="1391c48b6099ce615950ec7af5a40c08">
  <xsd:schema xmlns:xsd="http://www.w3.org/2001/XMLSchema" xmlns:xs="http://www.w3.org/2001/XMLSchema" xmlns:p="http://schemas.microsoft.com/office/2006/metadata/properties" xmlns:ns2="e43a218d-cdeb-4276-911c-ae597afe14bc" xmlns:ns3="ec617a64-858b-40ef-93ff-e52a6dec9ecd" targetNamespace="http://schemas.microsoft.com/office/2006/metadata/properties" ma:root="true" ma:fieldsID="250a9ede3fa2d1f4edf0d352b0168dfc" ns2:_="" ns3:_="">
    <xsd:import namespace="e43a218d-cdeb-4276-911c-ae597afe14bc"/>
    <xsd:import namespace="ec617a64-858b-40ef-93ff-e52a6dec9ec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3a218d-cdeb-4276-911c-ae597afe14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737bc47b-3997-4ccb-824d-08e9c3bde3a4"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617a64-858b-40ef-93ff-e52a6dec9ec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576a73d-31fc-4c17-a219-69bc332c34eb}" ma:internalName="TaxCatchAll" ma:showField="CatchAllData" ma:web="ec617a64-858b-40ef-93ff-e52a6dec9e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708E5A-FDA5-401A-9898-684ED17B28CF}">
  <ds:schemaRefs>
    <ds:schemaRef ds:uri="4f1b8cb9-2524-4e81-9999-7f86d98d58d9"/>
    <ds:schemaRef ds:uri="5bcbc2a1-1d2c-48cd-bccc-c2df183646d3"/>
    <ds:schemaRef ds:uri="e43a218d-cdeb-4276-911c-ae597afe14bc"/>
    <ds:schemaRef ds:uri="ec617a64-858b-40ef-93ff-e52a6dec9ec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A2DD2F3-FE53-4C4C-9BA6-3A857C0A52E3}">
  <ds:schemaRefs>
    <ds:schemaRef ds:uri="http://schemas.microsoft.com/sharepoint/v3/contenttype/forms"/>
  </ds:schemaRefs>
</ds:datastoreItem>
</file>

<file path=customXml/itemProps3.xml><?xml version="1.0" encoding="utf-8"?>
<ds:datastoreItem xmlns:ds="http://schemas.openxmlformats.org/officeDocument/2006/customXml" ds:itemID="{4D62E44E-7CC1-431D-A39C-63135AD41271}">
  <ds:schemaRefs>
    <ds:schemaRef ds:uri="e43a218d-cdeb-4276-911c-ae597afe14bc"/>
    <ds:schemaRef ds:uri="ec617a64-858b-40ef-93ff-e52a6dec9e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c9bec58-8084-492e-8360-0e1cfe36408c}" enabled="1" method="Standard" siteId="{f35a6974-607f-47d4-82d7-ff31d7dc53a5}" removed="0"/>
</clbl:labelList>
</file>

<file path=docProps/app.xml><?xml version="1.0" encoding="utf-8"?>
<Properties xmlns="http://schemas.openxmlformats.org/officeDocument/2006/extended-properties" xmlns:vt="http://schemas.openxmlformats.org/officeDocument/2006/docPropsVTypes">
  <TotalTime>10</TotalTime>
  <Words>8885</Words>
  <Application>Microsoft Office PowerPoint</Application>
  <PresentationFormat>宽屏</PresentationFormat>
  <Paragraphs>457</Paragraphs>
  <Slides>22</Slides>
  <Notes>21</Notes>
  <HiddenSlides>0</HiddenSlides>
  <MMClips>0</MMClips>
  <ScaleCrop>false</ScaleCrop>
  <HeadingPairs>
    <vt:vector size="8" baseType="variant">
      <vt:variant>
        <vt:lpstr>已用的字体</vt:lpstr>
      </vt:variant>
      <vt:variant>
        <vt:i4>13</vt:i4>
      </vt:variant>
      <vt:variant>
        <vt:lpstr>主题</vt:lpstr>
      </vt:variant>
      <vt:variant>
        <vt:i4>3</vt:i4>
      </vt:variant>
      <vt:variant>
        <vt:lpstr>嵌入 OLE 服务器</vt:lpstr>
      </vt:variant>
      <vt:variant>
        <vt:i4>1</vt:i4>
      </vt:variant>
      <vt:variant>
        <vt:lpstr>幻灯片标题</vt:lpstr>
      </vt:variant>
      <vt:variant>
        <vt:i4>22</vt:i4>
      </vt:variant>
    </vt:vector>
  </HeadingPairs>
  <TitlesOfParts>
    <vt:vector size="39" baseType="lpstr">
      <vt:lpstr>PingFang SC</vt:lpstr>
      <vt:lpstr>Volta</vt:lpstr>
      <vt:lpstr>Volta Modern Display</vt:lpstr>
      <vt:lpstr>等线</vt:lpstr>
      <vt:lpstr>黑体</vt:lpstr>
      <vt:lpstr>Arial</vt:lpstr>
      <vt:lpstr>Calibri</vt:lpstr>
      <vt:lpstr>Symbol</vt:lpstr>
      <vt:lpstr>Volta Modern Display 55 Rom</vt:lpstr>
      <vt:lpstr>Volta Modern Display 65 Med</vt:lpstr>
      <vt:lpstr>Volta Modern Text 55 Roman</vt:lpstr>
      <vt:lpstr>VoltaModernText-55Roman</vt:lpstr>
      <vt:lpstr>Wingdings</vt:lpstr>
      <vt:lpstr>Novartis PPT Master</vt:lpstr>
      <vt:lpstr>Novartis PPT Master ARIAL</vt:lpstr>
      <vt:lpstr>1_Novartis PPT Master ARIAL</vt:lpstr>
      <vt:lpstr>think-cell Slide</vt:lpstr>
      <vt:lpstr>诺华公司介绍</vt:lpstr>
      <vt:lpstr>诺华是一家创新药物公司</vt:lpstr>
      <vt:lpstr>诺华成立30年发展历程</vt:lpstr>
      <vt:lpstr>我们坚守使命，以明确的价值观践行企业文化</vt:lpstr>
      <vt:lpstr>全球数亿人受益于我们的药物</vt:lpstr>
      <vt:lpstr>我们的战略</vt:lpstr>
      <vt:lpstr>提供高临床价值药物</vt:lpstr>
      <vt:lpstr>巩固我们的基础</vt:lpstr>
      <vt:lpstr>追求卓越运营</vt:lpstr>
      <vt:lpstr>诺华在中国</vt:lpstr>
      <vt:lpstr>诺华与中国有着140年的渊源</vt:lpstr>
      <vt:lpstr>诺华在华发展历程 </vt:lpstr>
      <vt:lpstr>我们全面布局中国市场</vt:lpstr>
      <vt:lpstr>聚焦核心治疗领域，应对中国患者医疗需求</vt:lpstr>
      <vt:lpstr>不断提升研发实力，全力推动创新</vt:lpstr>
      <vt:lpstr>加速新药临床研究、开发和注册</vt:lpstr>
      <vt:lpstr>通过高品质的“中国制造”创新药服务中国患者</vt:lpstr>
      <vt:lpstr>提升医药可及性，造福中国患者</vt:lpstr>
      <vt:lpstr>携手医疗生态圈，提升诊疗服务水平</vt:lpstr>
      <vt:lpstr>履行企业责任，与社会建立互信</vt:lpstr>
      <vt:lpstr>我们致力于成为中国杰出雇主</vt:lpstr>
      <vt:lpstr>谢谢！</vt:lpstr>
    </vt:vector>
  </TitlesOfParts>
  <Manager>Name</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Presentation topic</dc:subject>
  <dc:creator>Pyla, Devi Prasad</dc:creator>
  <dc:description>Template is optimized for Office 365</dc:description>
  <cp:lastModifiedBy>Liu, Nancy</cp:lastModifiedBy>
  <cp:revision>1</cp:revision>
  <dcterms:created xsi:type="dcterms:W3CDTF">2025-09-23T12:27:44Z</dcterms:created>
  <dcterms:modified xsi:type="dcterms:W3CDTF">2026-10-09T01:17:02Z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0x0101001857EA3C5D01FF4AB71E2C3BB1143F4C</vt:lpwstr>
  </property>
  <property fmtid="{D5CDD505-2E9C-101B-9397-08002B2CF9AE}" pid="3" name="MediaServiceImageTags">
    <vt:lpwstr/>
  </property>
  <property fmtid="{D5CDD505-2E9C-101B-9397-08002B2CF9AE}" pid="4" name="MSIP_Label_a844c618-538c-404a-b2f6-f58b5e4f4fae_ActionId">
    <vt:lpwstr>159306bc-1d69-4b77-b642-5c511d5e5185</vt:lpwstr>
  </property>
  <property fmtid="{D5CDD505-2E9C-101B-9397-08002B2CF9AE}" pid="5" name="MSIP_Label_a844c618-538c-404a-b2f6-f58b5e4f4fae_ContentBits">
    <vt:lpwstr>0</vt:lpwstr>
  </property>
  <property fmtid="{D5CDD505-2E9C-101B-9397-08002B2CF9AE}" pid="6" name="MSIP_Label_a844c618-538c-404a-b2f6-f58b5e4f4fae_Enabled">
    <vt:lpwstr>true</vt:lpwstr>
  </property>
  <property fmtid="{D5CDD505-2E9C-101B-9397-08002B2CF9AE}" pid="7" name="MSIP_Label_a844c618-538c-404a-b2f6-f58b5e4f4fae_Method">
    <vt:lpwstr>Privileged</vt:lpwstr>
  </property>
  <property fmtid="{D5CDD505-2E9C-101B-9397-08002B2CF9AE}" pid="8" name="MSIP_Label_a844c618-538c-404a-b2f6-f58b5e4f4fae_Name">
    <vt:lpwstr>Public</vt:lpwstr>
  </property>
  <property fmtid="{D5CDD505-2E9C-101B-9397-08002B2CF9AE}" pid="9" name="MSIP_Label_a844c618-538c-404a-b2f6-f58b5e4f4fae_SetDate">
    <vt:lpwstr>2025-07-04T08:57:40Z</vt:lpwstr>
  </property>
  <property fmtid="{D5CDD505-2E9C-101B-9397-08002B2CF9AE}" pid="10" name="MSIP_Label_a844c618-538c-404a-b2f6-f58b5e4f4fae_SiteId">
    <vt:lpwstr>41eb501a-f671-4ce0-a5bf-b64168c3705f</vt:lpwstr>
  </property>
  <property fmtid="{D5CDD505-2E9C-101B-9397-08002B2CF9AE}" pid="11" name="MSIP_Label_a844c618-538c-404a-b2f6-f58b5e4f4fae_Tag">
    <vt:lpwstr>50, 0, 1, 1</vt:lpwstr>
  </property>
</Properties>
</file>